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8" r:id="rId3"/>
    <p:sldId id="302" r:id="rId4"/>
    <p:sldId id="303" r:id="rId5"/>
    <p:sldId id="304" r:id="rId6"/>
    <p:sldId id="305" r:id="rId7"/>
    <p:sldId id="306" r:id="rId8"/>
    <p:sldId id="261" r:id="rId9"/>
    <p:sldId id="267" r:id="rId10"/>
    <p:sldId id="266" r:id="rId11"/>
    <p:sldId id="268" r:id="rId12"/>
    <p:sldId id="276" r:id="rId13"/>
    <p:sldId id="259" r:id="rId14"/>
    <p:sldId id="262" r:id="rId15"/>
    <p:sldId id="272" r:id="rId16"/>
    <p:sldId id="256" r:id="rId17"/>
    <p:sldId id="298" r:id="rId18"/>
    <p:sldId id="299" r:id="rId19"/>
    <p:sldId id="270" r:id="rId20"/>
    <p:sldId id="271" r:id="rId21"/>
    <p:sldId id="25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1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1:41:01.0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5151 1605 0,'0'0'16,"-18"-35"-16,-17 17 31,35 1-31,0 34 47,0 1-47,35 35 31,159 17 0,-71-70-15,19 0-1,-1 0 1,-71 0 0,89 0-1,0 18 1,-18-18 15,0 0-15,35 18-1,-70-18 1,53 35 0,0-17-1,-18-1 1,70 1 0,1 17-1,0 0 1,-106 1-1,70 17 1,0-1 0,36-52-1,17 18 1,-140-18 15,87 0-15,18 0-1,-106 0 1,18-18-16,88-17 16,-123 35-1,70 0 1,-36 0 0,-16 18-1,34-18 1,-70-18-1,35 1 1,-35 17 0,-18 0-1,36 0 1,-53 17 15,17-17-15,-17 0-1,-36 0 1,18 18-16</inkml:trace>
  <inkml:trace contextRef="#ctx0" brushRef="#br0" timeOffset="933.18">5821 1623 0,'0'0'0,"0"-18"0,0-17 16,0 0 15,0 87 0,0 1-15,0 0 0,0 18-1,0-53 1,0-1 0,-18-34-1,18-19 1,0-34-1,0 52 1,0 36 47</inkml:trace>
  <inkml:trace contextRef="#ctx0" brushRef="#br0" timeOffset="1945.99">8079 1729 0,'0'0'0,"0"-36"31,-18 54 32,18 17-48,-18 1 1,-17 87 15,35-105-15,0-54 31,0 19-32,0-1 16,0 53 1,0 1-32,18-1 15,-36-35 17</inkml:trace>
  <inkml:trace contextRef="#ctx0" brushRef="#br0" timeOffset="9532.77">13529 1252 0,'0'0'0,"-18"-17"16,1-1 15,34 18 141,1 0-172,0 0 15,17 0 1,35 0 0,1 0-1,17 0 1,18 0-1,0 0 1,-53 0 0,53-18-1,-18 18 1,18 0 15,17 0-15,18 0-1,18-17 1,-88 17 0,52 0-1,-17 0 1,0 0 0,17 0-1,1 0 1,-71 0-1,35 0 1,0 0 0,0 0-1,36-18 1,-19 18 15,1 0-15,-53 0-1,53 0 1,-53 0-16,0 0 16,53 0-1,0 0 1,-18 0 0,18 0-1,35 0 1,17 0-1,-69 0 1,52 0 0,0 0-1,0-17 1,0-19 15,0 36-15,-17-17-1,-89 17 1,18 0 0,-36 0-1,1-18 1</inkml:trace>
  <inkml:trace contextRef="#ctx0" brushRef="#br0" timeOffset="11399.04">13441 2258 0,'0'0'0,"0"-18"15,-18 18-15,-17-18 31,53 18 16,17 18-31,35 0 15,36-18-15,-71 0-1,89 17 1,17-17 0,-70 0-1,52 0 1,-70 0-16,-18 0 16,53 18-1,1-18 1,-19 0-1,107-18 1,-19 1 0,-52 17-1,-18 17 1,-35-17 15,88 0-15,1-17-1,-1 17 1,-18 0 0,-70 17-1,53-17 1,17 0 0,-70 0-1,88 0 1,-88 0-1,0 0 1,0 0 0,0 0-1,71 0 17,17 0-17,-53-17 1,0 17-1,-53 0 1,53 0 0,18 0-1,0 0 1,-35 0 0,-18 0-1,17 0 1,18 0-1,-35 0 1,35 17 0,-52-17-16,-1 0 15,36 0 17,34 0-17,-34 0 1,35-35-1,-18 35 1,-17 0 0,-19 0-1,-16 0 1,34-18 0,-34 18-1,-19 0 1,1 0-1,0 0 1</inkml:trace>
  <inkml:trace contextRef="#ctx0" brushRef="#br0" timeOffset="12594.14">14323 1147 0,'0'0'0,"0"-18"16,0 0-16,0 1 15,0-1 17,0 0-32,0 1 31,0 52 16,0 0-32,0 36 1,0-36 0,0-17-1,0-1 1,0-52 46,0 0-62,0 17 16,0 1 0,0-1-1,0 53 63</inkml:trace>
  <inkml:trace contextRef="#ctx0" brushRef="#br0" timeOffset="13846.41">17022 2152 0,'0'0'0,"17"-18"15,-17 1-15,0-1 16,0 36 31,0 17-32,0 35 1,0 1 15,-17-53-15,-1 17 15,18-17-15,0-36-1,0-35 1,0 0 0,0 0-1,0 36 1,0 34 62,0 1-78,0 17 16,0-17-1,0-1-15,0 1 32,0-36-1,0 1-16,0-36 1,0 35 0,0 36 46,0-1-46</inkml:trace>
  <inkml:trace contextRef="#ctx0" brushRef="#br0" timeOffset="16782.52">16122 7056 0,'0'0'0,"-18"0"16,1 0-16,-1 0 31,36-36 78,-1 1-109,19-18 16,34 0 0,-52 53-1,52-35 1,36 17 15,18 18-15,-1 53-1,-70-18 1,53 54 0,-36-36-1,-34-36 1,-1-17 0,71 0-1,70-106 1,-17 18-1,-89 53 1,36 0 0,-17 17-1,-1 18 1,-18 35 15,-52-35-15,17 36-1,-17-19 1,-1-17 0,19 0-1,87-88 1,18 35 0,-52 35-1,-54 18 1,0 36-16,-17-19 15,52 36 1,1 0 0,17-35-1,-35-18 17,35 0-17,0 0 1,-35 0-1,-17 0 1,52 0 0,-18 0-1,-17 0 1,-18 17 0,-17 1-1,17 35 1,18-53-1,71 0 1,-1-18 0,-87 18-1,16 0 17,1 0-17,-17 0 1,-1 0-1,53-17 1,18-1 0,-71-17-1,0 70-15</inkml:trace>
  <inkml:trace contextRef="#ctx0" brushRef="#br0" timeOffset="18487.25">7391 8449 0,'0'0'0,"-18"0"15,0 0 1,160-35 15,-54-1-15,123-16 15,1 52-15,17 17-1,-140 18 1,87 18 0,-53 0-1,-34-35 1,16 0 0,-34-1-1,141-17 1,17 0-1,-141 0 1,124 18 0,-177-1-1,36 1 1,-1 0 15,1-18-15,70-18-1,0-35 1,-88 36-16,0 17 16,0 17-1,-18-17 1,0 35 0,36 18-1,17-17 1,-35-36-1,35 17 1,-53-17 0,-17 0 15,0 0-31,35-35 31,0 35-15,17-18-1,-35-17 1</inkml:trace>
  <inkml:trace contextRef="#ctx0" brushRef="#br0" timeOffset="21249.91">18186 741 0,'0'0'0,"0"-18"0,-18 1 15,0-1 17,1 18-1,17 18 16,53 34-32,17 19 1,18 0 0,1-19-1,-54-16 1,-17-36 15,-36 53-15,-35 0-16,-35 35 15,-124 71 1,159-71 0</inkml:trace>
  <inkml:trace contextRef="#ctx0" brushRef="#br0" timeOffset="21933.46">18168 1834 0,'0'0'0,"-18"0"31,36 36-15,53 87 0,70 18 15,-88-88-16,-36 18 1,-17-54 0,-70 54-1,-1-53 1,18-18 0</inkml:trace>
  <inkml:trace contextRef="#ctx0" brushRef="#br0" timeOffset="22634.6">19191 741 0,'35'0'31,"1"35"-31,-1 36 16,0-1-1,0 18-15,-17-17 16,-18 52-1,-70-17 17,52-106-17,0-70 1,18-54 15,36 18-15,34 36-1,-17-36 1,0 53 0,-53 35-1,-18 54 17,-17-1-32,-18 36 15,-53 17 1,18-18-1,53-34 1,-18-1 0</inkml:trace>
  <inkml:trace contextRef="#ctx0" brushRef="#br0" timeOffset="23083.22">19738 1041 0,'0'0'0,"0"17"32,-35 19-32,17 140 31,18 0 0,-18-123-15</inkml:trace>
  <inkml:trace contextRef="#ctx0" brushRef="#br0" timeOffset="23686.62">18891 2046 0,'0'0'16,"53"88"-1,-18-17-15,-17-18 16,0 0-16,-18 0 16,0-18-1,0 18 1,0-36 15,-36-17-15,36-141-1,53 0 1,-35 71 15</inkml:trace>
  <inkml:trace contextRef="#ctx0" brushRef="#br0" timeOffset="23866.65">19103 1976 0,'-35'105'31,"70"-210"-31,-35 87 0,0 0 16,-88 71-1,52 0 1,-52 35 0,35-17-1,18-18 1,35-36-1,-18-17 1</inkml:trace>
  <inkml:trace contextRef="#ctx0" brushRef="#br0" timeOffset="24282.43">19438 2205 0,'0'0'16,"18"0"0,-1 0-1,1 0 1,-18 17-1,0 36 1,-18 0 0,1-35-1,-1-18 17,36 0 14,35 0-30,17 0 0,-17-18-1,0 18-15</inkml:trace>
  <inkml:trace contextRef="#ctx0" brushRef="#br0" timeOffset="24450.37">19950 2558 0,'0'0'0,"0"-36"31</inkml:trace>
  <inkml:trace contextRef="#ctx0" brushRef="#br0" timeOffset="97689.23">1905 12559 0,'0'0'16,"-18"0"-1,1-18 1,-1 18 15,0-17-15,18-1 31,-17 18-47,17-18 31,17 18-15,19 0-1,52 0 1,-35 0-1,0 0-15,35-17 16,88 17 0,36 0-1,-18 17 1,-88-17 0,123 0-1,53-17 1,-52-1-1,-124 18 1,88 0 0,35 0-1,18-35 1,-36-1 15,-105 19-15,71-1-1,-19 36 1,-34-18 0,-89 17-1,53-17 1,-17 0 0,-1 0-1,-17 0 1,71 0-1,-36 0 1,-35 0 0,-35 0-1,-1-52 32</inkml:trace>
  <inkml:trace contextRef="#ctx0" brushRef="#br0" timeOffset="98066.33">5874 12100 0,'0'0'0,"-18"0"47,18 18-31,0 0-1,0 34-15,-18 37 16,-70 69 0,106-34-1</inkml:trace>
  <inkml:trace contextRef="#ctx0" brushRef="#br0" timeOffset="98818.87">1852 12047 0,'0'0'0,"-18"18"47,18 17-47,0 18 16,0 18-16,0-18 16,-35-18-1</inkml:trace>
  <inkml:trace contextRef="#ctx0" brushRef="#br0" timeOffset="100070.02">3916 12312 0,'0'0'0,"0"-18"47,0 1 46,-18 17 1,18 17-94,0 19 16,-17 16-1,17-16 1,0-54 62,0 0-62,0-17-16,-18 0 15,18-18 1,0 35 15,0 71 32,0 0-63,0-18 15,0 1-15,0-1 16</inkml:trace>
  <inkml:trace contextRef="#ctx0" brushRef="#br0" timeOffset="100758.62">1852 12277 0,'0'0'0,"0"35"31,0 18-15,0 17-16,-18 19 16</inkml:trace>
  <inkml:trace contextRef="#ctx0" brushRef="#br0" timeOffset="102316.35">3828 13088 0,'0'0'0,"-36"0"16,19 0 93,17 18-109,-18 17 16,18-17-1,-18 52 1,18-35-1,0 54 1,0 16 0,0-52-1,0-17 1,18 17 0,35-18-1,-18-18 1,-17 1-1,17 0 1,0-18 0,18-18-1,0-17 17,-35 0-17,35-18 1,-18-36-1,-17 54 1,17-71 0,-35 18-1,0 18 1,0-1 0,-18 36-1,-17-18 1,17 35-1,1 1 1,-1-1 0,1 18-1,17-18 17,-18 1-17,0 17 1,1 0-16,-1 0 15,0 0 1,-17 0 0,17 0-1,-34 53 1,-1 17 0,35-70-1</inkml:trace>
  <inkml:trace contextRef="#ctx0" brushRef="#br0" timeOffset="105266.11">1852 11994 0,'0'0'16,"0"-17"0,18 17 62,-1 0-63,19 35-15,-19-35 16,19 18 0,52 17-1,-53-35 1,18 0-1,212-247 1,-160 176 0,54-52-1,-35 0 1,-89 52 0,53-88-1,-70 71-15,17 17 16,18-17-1,-35 88 17,-1 0 30,1 0-46,-1 18-16,1 17 15,0 0 1,17 54 0,-17-36-1,-1 0-15,36 17 16,-35-35 0,35 18-1,0 18 1,-18-54-1,18 36 1,17-53 0,36-17-1,0-36 17,-53 18-17,0 17 1,17 0-1,36-35 1,35-17 0,-88 52-1,18 18 1,-53 0 0,17 18-1,0 17 1,36 0-1,17 36 1,0 35 0,-35-53-1,35 17 17,0-35-17,18-35 1,-53-17-1,71-36 1,-36 18 0,-18 17-1,18 0 1,-35-17 0,71 17-1,-18 18 1,-36 18-1,-34 17 1,-19 1-16,18-1 16,18 53-1,18 18 1,-53-53 15,17 53-15,-18-53-1,-17-71 17</inkml:trace>
  <inkml:trace contextRef="#ctx0" brushRef="#br0" timeOffset="105866.38">4004 10178 0,'0'0'16,"0"53"-1,-35 35 1,-1 53 0,1-35-1,0 17-15,-18 71 16,-18-70 15,71-107-15,0-34-1,0-19 1</inkml:trace>
  <inkml:trace contextRef="#ctx0" brushRef="#br0" timeOffset="106299.71">3969 10372 0,'0'-53'15,"0"106"-15,17-124 16,1 53-1,17 36 1,36 88 0,-18 0-1,-18 17-15,0-17 16,18 35 0,-35-17-1,0-107 1,-71-87 15,-18-1-15,-35 54-1,53-1 1,-35 0 15,35 18-15,36 0-1,34 0 17,54-17-17,17-19 1,-35 1-16</inkml:trace>
  <inkml:trace contextRef="#ctx0" brushRef="#br0" timeOffset="107033.96">5856 13564 0,'0'0'0,"-18"0"15,89 0 32,0 0-31,105 0-1,-53 0 1,-70-17 0,-35-19-1,-18 54 1</inkml:trace>
  <inkml:trace contextRef="#ctx0" brushRef="#br0" timeOffset="107383.88">5962 13794 0,'0'0'0,"35"0"32,0 17-17,1 19 1,-19 34-1,-17-35 1,-35 71 0,-18-35-1,18-54 1,17 1 0,54-18 15,34 0-16,18-53-15,1-70 16,-1-54 0</inkml:trace>
  <inkml:trace contextRef="#ctx0" brushRef="#br0" timeOffset="107841.73">6209 12682 0,'0'0'0,"-18"0"32,18 18-17,-17 35 1,-19 17-1,19 19-15,-19-1 16,-17 35 0,1-17-1,16-71 1,36-52 46</inkml:trace>
  <inkml:trace contextRef="#ctx0" brushRef="#br0" timeOffset="108183.36">6227 12647 0,'0'0'0,"0"-35"31,0 52 1,0 1-17,17 35-15,1 0 16,35 70 0,-18 18-1,-17-52 1,-1 34-1,-17-52 1,0-89 15,0-17-15,-17 17 0</inkml:trace>
  <inkml:trace contextRef="#ctx0" brushRef="#br0" timeOffset="108516.55">6085 13106 0,'0'0'16,"18"0"46,0 17-46,17-17 0,0 0-16,1 0 15,-1-17 1,0 17-1,-17 0 1,-18-18 0,17 18-16</inkml:trace>
  <inkml:trace contextRef="#ctx0" brushRef="#br0" timeOffset="109350.48">1164 13547 0,'0'0'0,"-17"0"0,17-18 31,70 36-15,106 17 15,-123-35-31,0-18 16,18-17-1</inkml:trace>
  <inkml:trace contextRef="#ctx0" brushRef="#br0" timeOffset="109617.46">1799 13547 0,'18'0'15,"17"17"1,18-17 0,70 0-1,-17-35 1,-88 0-1,0-1 1</inkml:trace>
  <inkml:trace contextRef="#ctx0" brushRef="#br0" timeOffset="109986.2">1887 13705 0,'0'0'0,"-17"0"0,52 0 47,0 0-47,1 18 16,16 35-1,-52 35 1,0-17-1,-52 17 1,16-35 0,19-53 15,52 0-15,0 17-1,0-17 1,89-88-1,-71-35 1</inkml:trace>
  <inkml:trace contextRef="#ctx0" brushRef="#br0" timeOffset="110367.25">2046 12823 0,'0'0'0,"-18"0"31,-34 142 1,-72 228 15,89-317-16,52-106-16,-69-35 1</inkml:trace>
  <inkml:trace contextRef="#ctx0" brushRef="#br0" timeOffset="110583.68">2117 12876 0,'17'-35'15,"-34"70"-15,34-35 31,1 53-31,17 18 16,0 35 0,18 88-1,-35-88 1,-18-142 15,-35 19-15</inkml:trace>
  <inkml:trace contextRef="#ctx0" brushRef="#br0" timeOffset="110750.6">2081 13264 0,'0'0'0,"-70"0"15,17 0 17,35 0-17,36 0 16,17-17-15,0-36 0</inkml:trace>
  <inkml:trace contextRef="#ctx0" brushRef="#br0" timeOffset="112234.1">9931 6897 0,'0'0'0,"-36"0"16,19 0-16,17 17 47,35 54-32,18 0-15,53-19 31,441 107 1,-195-141-17,-193-71 1,159-71 0,-71-52-1,-71 17 1,-105 53-1,-36 36 1,-35-106 0,-18-107-1,-35 142 17,18 35-32,-18 18 15,-53 0 1,-70 53-1,-53 17 1,105 0 0,-141 1-1,19 34 1,16 72 0,54 34-1,105-35 1,-70 106-1,106 71 1,53-18 0,34-124-1,90 89 17,34-71-17,71-88 1,-106-53-1,0-18-15</inkml:trace>
  <inkml:trace contextRef="#ctx0" brushRef="#br0" timeOffset="-95261.23">26688 11307 0,'0'0'0,"0"-18"16,-18 18-16,0 0 16,1 0 15,-1 0 0,36 0 0,17 0-15,106 0 0,18 0-1,211-88 1,124-1 0,-229 72-1,546-18 1,-546 17-1,246 0 1,-35-35 0,-299 53 15,105-17-15,-194 17-16,-17 0 15,17 17 1,-70-17-1</inkml:trace>
  <inkml:trace contextRef="#ctx0" brushRef="#br0" timeOffset="-94845.14">30762 10319 0,'0'0'0,"53"0"32,18 35-32,17 36 15,88 140 1,-88-105 0,54 106-1,-90-36 1,-52 1-1,-176-36 1,0-88 0,-71 52-1</inkml:trace>
  <inkml:trace contextRef="#ctx0" brushRef="#br0" timeOffset="-93944.39">28504 7867 0,'0'0'0,"0"70"16,0 1-1,18 158 1,-18 283 15,0-1-15,18-264-1,-1 371 1,1-89 0,-36-71 15,-35 107-15,36-265-1,-18 176 1,17 0-1,-17-70 1,-18-53 0,17-230-1,19-17 1,-19-53-16</inkml:trace>
  <inkml:trace contextRef="#ctx0" brushRef="#br0" timeOffset="-93178.42">28434 7920 0,'0'0'0,"0"17"15,0 19 1,-18 17 0,-52 53-1,-124 158 17,158-211-17</inkml:trace>
  <inkml:trace contextRef="#ctx0" brushRef="#br0" timeOffset="-92944.46">28540 7955 0,'0'0'0,"17"0"15,19 18-15,17 52 16,70 54 0,0-1-1,-70-70 1,0 0 0</inkml:trace>
  <inkml:trace contextRef="#ctx0" brushRef="#br0" timeOffset="-89761.27">30586 7849 0,'0'0'0,"-18"-35"15,1 35 17,17 53 30,17-88-62,18-1 16,36 89-16,88-123 31,-71 52-15,71 0-1,-71 54 1,-106-89-1,1 53 1</inkml:trace>
  <inkml:trace contextRef="#ctx0" brushRef="#br0" timeOffset="-89361.44">30745 7937 0,'0'0'0,"0"18"0,35 0 47,0-18-31,18 35-1,-35 18 1,-18-18-1,-53 18 1,-18 18 0,54-54-1,34-17 17,36 0-17,88 0 1,-53-35-1,-70 17 1,17 1 0</inkml:trace>
  <inkml:trace contextRef="#ctx0" brushRef="#br0" timeOffset="-88834.63">30868 6932 0,'0'0'16,"0"53"-1,-35 0 1,-1 53 0,-16 52 15,16-87-16,19-53 1,17-36 15,-18 0-15</inkml:trace>
  <inkml:trace contextRef="#ctx0" brushRef="#br0" timeOffset="-88458.15">30974 6897 0,'0'0'16,"0"-18"-16,18 53 15,-18 36 17,35 17-17,0-17 1,-17 70 0,-1-53-1,1-35 1,-18-35-1,0 17 1,-18-70 15,1 35-15</inkml:trace>
  <inkml:trace contextRef="#ctx0" brushRef="#br0" timeOffset="-88045.07">30886 7267 0,'0'0'0,"17"0"78,1 0-78,17 0 16,-17 0-1,0 0-15,17 0 16,-18 0-1,1 0 1,-18-17 31,0-1-31,0 36-1</inkml:trace>
  <inkml:trace contextRef="#ctx0" brushRef="#br0" timeOffset="-77395.25">9172 5309 0,'0'0'0,"-17"-35"16,34 35 30,36 18-46,71 87 32,175 90-1,-34-143-15,53-34-1,34-18 1,-193-18-1,159-52 1,-54-18 0,-87-1 15,-89 37-15,18-142-1,-18-53 1,-18-18-1,-52 106 1,-18 89 0,-124-89-1,-87-35 1,-54-18 0,159 142-1,-70-18 1,17 52-1,-88 36 1,0 71 0,106-18 15,-106 35-15,53-18-1,53 1 1,35 52-1,53-34 1,-17 140 0,70 0-1,0-123 1,88 88 0,88-35-1,-52-89 1,35-17-1</inkml:trace>
  <inkml:trace contextRef="#ctx0" brushRef="#br0" timeOffset="-75478.16">9895 6773 0,'0'0'0,"-17"0"31</inkml:trace>
  <inkml:trace contextRef="#ctx0" brushRef="#br0" timeOffset="-75028.57">11465 7056 0,'0'0'0,"-17"0"62</inkml:trace>
  <inkml:trace contextRef="#ctx0" brushRef="#br0" timeOffset="-73578.53">6456 5556 0,'0'0'0,"0"-17"16,-18 17 0,36 0 46,35 0-46,88 0-1,71-18 17,-177-17-1,-18 17-31</inkml:trace>
  <inkml:trace contextRef="#ctx0" brushRef="#br0" timeOffset="-72995.4">6685 5239 0,'0'0'0,"0"35"94,0 18-79,18 17-15,-1 107 32,1 17-1,-18-124-16,0-52 1</inkml:trace>
  <inkml:trace contextRef="#ctx0" brushRef="#br0" timeOffset="-72277.93">7161 5433 0,'0'0'15,"18"0"48,17 0-63,18 17 31,177-17 0,-213 0-15,1-17-16</inkml:trace>
  <inkml:trace contextRef="#ctx0" brushRef="#br0" timeOffset="-71911.06">7320 5627 0,'0'0'16,"18"0"15,-1 0-31,36 0 31,-17 0-15,-36 70 0,-18-34-1,-35 52 1,35-71-1,18 1 1,18-18 0,17 0-1,71 0 1,-18-53 0,-52 0-1</inkml:trace>
  <inkml:trace contextRef="#ctx0" brushRef="#br0" timeOffset="-71528.61">7320 4868 0,'0'0'0,"0"36"16,-18-1-1,1 18-15,-1 0 16,1 0-16,-19 17 31,1 36-15,35-88 0,35-54 15</inkml:trace>
  <inkml:trace contextRef="#ctx0" brushRef="#br0" timeOffset="-71270.3">7391 4921 0,'0'0'0,"17"36"0,1 16 15,35 54 1,0 18 0,-36-71 15,-17 0-15,-17-71 15,-1 0-16</inkml:trace>
  <inkml:trace contextRef="#ctx0" brushRef="#br0" timeOffset="-71060.88">7250 5168 0,'0'0'0,"17"0"47,1 0-47,17 0 16,18 0-16,-18 0 31,18 0-15,-17-17-16</inkml:trace>
  <inkml:trace contextRef="#ctx0" brushRef="#br0" timeOffset="-69973.89">6720 5838 0,'0'0'0,"0"-17"32,-17 17-17,-19 0 16,1 0-15,0 0 0,17 0-1,1 0 1,-1 0 0,0 17 15,36-17 63,0 0-79,35 18 1,-18-18-16,18 0 15,0 0 1,35 0 0,0-18-1,-17 1 1,-54 17 0,1 0-1,-36 0 126,1 0-126,-1 0-15,-17 0 16,-53-53 0,70 53-1</inkml:trace>
  <inkml:trace contextRef="#ctx0" brushRef="#br0" timeOffset="-66278.16">30886 10901 0,'0'0'0,"0"-18"15,0 1 17,-18 17-1,0 0-16,1 0 95,-1 0-79,18 17-31,0 1 31,-18-1-15,18 1 0,0-36 46,18 18 47,0 0-109,17 0 16,-17 18-16,17-18 16,18 18 15,53-18-15,-71 0-1,53 0 1,-35 17-1,0 1 1,-18 0 0,1-18-1,-1 0 1,0 0 0,-17 0-1,-1 0 1,1 0-1,0 0 1,-36-18 62,18 36-47</inkml:trace>
  <inkml:trace contextRef="#ctx0" brushRef="#br0" timeOffset="-61377.65">28575 11007 0,'18'0'484,"-1"0"-468,1-18-1,0 0 1,-1 1 62,1-1-62,-1 0-1,1 18 1,0-17-1,-1 17 1,1-18 15,0 1-15,17-19 0,-17 19-1,17-1 1,-18 0-1,1 18 1,35-35 0,-18 0-1,1 0 1,17-1 0,-36 19-1,36-19 1,-18 1-1,1 17 1,-19 1 0,54-36-1,-36 35 1,18-35 0,-18 18-1,-17 17 1,17 1-1,18-36 1,18 0 0,-36 35-1,18-35 1,-35 36 0,17-1-1,-18-17 1,1 17-1,17-17 1,1 0 15,-19 17-15,1 0 0,0 1-1,-1-1 1,1 0-1,-1 18 1,19-35 0,-19 17-1,1 1 1,0 17 0,-18-18-1,35 1 1,0-1-1,-35 0 1,35 1 15,-17 17-15,0-18 0,17 0-1,0 1 16,1-1-15,-19 0 0,1 1-1,0 17 1,-1 0 0,18 0-1,1-18 1,-19 18-1,-17-17 1</inkml:trace>
  <inkml:trace contextRef="#ctx0" brushRef="#br0" timeOffset="-60744.9">29175 10689 0,'0'0'0,"0"-17"0,17-1 15,1 18-15,0 0 16,35 35 15,17 142 1,-70-142-17,0 35 1,-18-70-1,-17 0 1,18-17 0</inkml:trace>
  <inkml:trace contextRef="#ctx0" brushRef="#br0" timeOffset="-59861.03">29616 10636 0,'0'0'0,"0"-17"31,35 17 0,88-18 0,-17-35-15,-35 35 0,-36 1-1,-35-1 1,-18 18 0,-17 0-1,0 0 1,0 18-1,17-1 1,-17 72 0,-18-1 15,0 18-15,53-71-1,0 35 1,0-34-1,35-36 1,53-18 0,-52-17-1,-1 17 1,-35 1 0,-18-1-1,-52-17 1,52 17-1,0 0 1,-17 1 0</inkml:trace>
  <inkml:trace contextRef="#ctx0" brushRef="#br0" timeOffset="-59194.32">29757 10213 0,'0'0'0,"17"0"63,1 0-47,17 0-16,1-18 15,17 1 1,-36 17 15,-34 17-15,-36 36 15,17-35-15,-17 70-1,36-70 1,-1-18-1,18 17 1,18-17 0,35-53-1,53 18 1,-71 35 0</inkml:trace>
  <inkml:trace contextRef="#ctx0" brushRef="#br0" timeOffset="-59028.06">29968 10266 0,'-17'0'31,"17"17"-15,-18 19-1,18 34 1,0-34 0,35 16-1,18-69 1</inkml:trace>
  <inkml:trace contextRef="#ctx0" brushRef="#br0" timeOffset="-57594.83">30445 9525 0,'0'0'0,"0"-18"16,0 1 15,17 17 47,-17 17-78,18 1 16,0 0-1,-18 17 1,0-17-1,0-36 95,-18-17-110,18 17 15,0 0-15,0 1 32,18 34 46,-18 19-63,0-19-15,0 19 16,0-19 0,0 1-1,0-36 1,-18 1 0,18-19-1,0 19 1,-18 17-1,18-18 1,0 0 0,-17 1-1,17 52 32,0-17-31,0 17-16,0-17 15,0-1 1,-18-17 0,0-53-1</inkml:trace>
  <inkml:trace contextRef="#ctx0" brushRef="#br0" timeOffset="-56444.41">29087 9719 0,'0'0'0,"-18"0"16,53 0 125,0 0-126,18-18-15,18 1 16,-18 17-1,0 0-15,0 0 16,0-18 0,-36-35 15,-17 36-15</inkml:trace>
  <inkml:trace contextRef="#ctx0" brushRef="#br0" timeOffset="-55957.82">29175 9878 0,'0'0'0,"17"0"47,19 0-47,-19 0 15,19 17 1,-19 1-1,-17 0 17,0 17-17,-35-17 1,-18 35 0,53-36-1,-18-17 1,36 18-1,17-18 1,71 0 0,-18-88-1,-35 88 1</inkml:trace>
  <inkml:trace contextRef="#ctx0" brushRef="#br0" timeOffset="-55193.92">29333 8996 0,'-17'0'31,"17"35"32,0 0-48,-18 1 1,18 34 0,-35-17-16,0 35 15,-36 53 1,18-17-1,36-89 1,-1-35 15,36-70-15,34 17 0</inkml:trace>
  <inkml:trace contextRef="#ctx0" brushRef="#br0" timeOffset="-54705.55">29422 8978 0,'0'0'0,"0"18"62,17-1-62,-17 19 16,36 175 31,-19-105-31,-17-18-1,0-70 1,0 0-1,-17-36 48</inkml:trace>
  <inkml:trace contextRef="#ctx0" brushRef="#br0" timeOffset="-54344.54">29245 9331 0,'0'0'0,"0"-18"16,18 18 47,0 0-48,-1 18-15,1-18 16,-1 18-1,19-18-15,-19 0 16,1-18 0,17 18-1</inkml:trace>
  <inkml:trace contextRef="#ctx0" brushRef="#br0" timeOffset="-53682.53">29475 9648 0,'0'-17'31,"0"34"16,17-17-16</inkml:trace>
  <inkml:trace contextRef="#ctx0" brushRef="#br0" timeOffset="-51122.86">30515 9648 0,'0'0'0,"0"-17"0,0-1 15,0 36 126,0-1-94,0 1-32,0 35 17</inkml:trace>
  <inkml:trace contextRef="#ctx0" brushRef="#br0" timeOffset="-50926.39">30515 9984 0,'0'17'15,"0"19"1,0-19 0,0 18-1,0-17 1,-17 0 15</inkml:trace>
  <inkml:trace contextRef="#ctx0" brushRef="#br0" timeOffset="-50738.65">30498 10354 0,'0'18'16,"0"-1"-1,0 1 1,0 0 15,0-1-31,0 18 16</inkml:trace>
  <inkml:trace contextRef="#ctx0" brushRef="#br0" timeOffset="-50577.97">30498 10672 0,'0'17'16,"0"1"-16,0-1 16,0 1 15,0 17-31</inkml:trace>
  <inkml:trace contextRef="#ctx0" brushRef="#br0" timeOffset="-50344.75">30533 10989 0,'0'0'0,"18"0"16,-36 0-1,18 18 1,0-1-1,0 36 1,0-35 15,-35-1-31</inkml:trace>
  <inkml:trace contextRef="#ctx0" brushRef="#br0" timeOffset="-49610.38">31979 10954 0,'0'0'0,"36"35"31,-19 0-31,18 36 15,54 176 17,-89-212-17,0 18 1,-18-53 0,-17 18-1,17-18 1,0-18-1,1-88 1,-1 53 15</inkml:trace>
  <inkml:trace contextRef="#ctx0" brushRef="#br0" timeOffset="-49410.86">32226 10883 0,'0'-17'15,"0"34"-15,-17-34 16,-1 17 0,-17 17-1,-36 71 1,-17 36 0,17-71-1,1-18 1</inkml:trace>
  <inkml:trace contextRef="#ctx0" brushRef="#br0" timeOffset="-47793.61">30445 10954 0,'17'0'31,"-17"17"63,18 1-94,-18 0 31,18-18-31,-18 35 31,-18-17-15,0 17 15,18-53 1,0-17-17,71-53 1,-53 70-1,-1 0-15,1 18 16,-18 18 15,-18 17-15,18 1 0,-35 17-1,0-1 1,17-52 31,18-17-32,0-1 1,18-35 0,-18 18-1,17 17 1,-17 36 15,0 17-15,0 1-1,-17-19-15,17 1 16,-18-1 0,0-17-1,18-17 16,0-1-31,0 1 16,0-1 15,0 0-15,0 1 0,18 17-1,0 17 1,-36 71-1,-17-35 1,17-53 0,0 0-1,18-53 1,0 1 0,36-1-1,-36 70 63,0-52-15</inkml:trace>
  <inkml:trace contextRef="#ctx0" brushRef="#br0" timeOffset="-46360.9">29298 12047 0,'0'0'0,"-17"-17"15,17-1-15,-18 18 32,36 0 15,17 0-47,18 0 15,70-18 1,-35 18-1,-52 0 1,-36-35 0</inkml:trace>
  <inkml:trace contextRef="#ctx0" brushRef="#br0" timeOffset="-45973.76">29369 12277 0,'17'0'16,"1"0"-1,17 17-15,-35 1 16,18 17-1,-18 0 1,0 1-16,-35-19 31,-1 36-15,19-35 0,34-18 15,19 0-16,52-18 1,-35-52 0,-53 34-1</inkml:trace>
  <inkml:trace contextRef="#ctx0" brushRef="#br0" timeOffset="-45593.69">29457 11553 0,'0'0'0,"-18"0"0,1 53 16,-19 0-16,1 18 15,0-18-15,17 0 16,1 0-1,17-71 17,-18-35-17</inkml:trace>
  <inkml:trace contextRef="#ctx0" brushRef="#br0" timeOffset="-45344.1">29475 11465 0,'0'0'15,"0"71"1,0-1 0,17-34-1,1 34-15,-1-17 16,19 35-1,-36-70 17,-18-18-17</inkml:trace>
  <inkml:trace contextRef="#ctx0" brushRef="#br0" timeOffset="-45190.38">29439 11853 0,'0'0'0,"-17"0"16,17-17-16,0-1 31,35 0-15,0 1 0</inkml:trace>
  <inkml:trace contextRef="#ctx0" brushRef="#br0" timeOffset="-44878.19">30180 11924 0,'0'0'16,"0"18"-1,-53 87 1,18-52 0,-36 53-1,1-53 1,35-53-1,17 0 1</inkml:trace>
  <inkml:trace contextRef="#ctx0" brushRef="#br0" timeOffset="-44661.44">29827 12083 0,'0'0'0,"36"0"32,-19 35-32,19 18 15,-1 17-15,0 1 16,36 17 0,-36-70-1,18 35 1</inkml:trace>
  <inkml:trace contextRef="#ctx0" brushRef="#br0" timeOffset="-44344.51">30409 12206 0,'0'0'0,"36"0"46,70-18-46,-71 18 16,0-35 15,-35 18-31</inkml:trace>
  <inkml:trace contextRef="#ctx0" brushRef="#br0" timeOffset="-43978.24">30409 12365 0,'0'0'0,"18"0"47,-18 17-31,18-17-16,-18 36 15,0 17 1,-36 0 15,-16 0-15,52-36 0,35 1 15,0-18-31,18 0 15,35-35 1,-70-18 0,-1 17-1</inkml:trace>
  <inkml:trace contextRef="#ctx0" brushRef="#br0" timeOffset="-43360.83">30445 11642 0,'0'0'0,"0"-18"16,17 18-16,-17-18 16,18 18-1,17 0 1,1 71 15,-36-53-15,-18-1 46,18 1-62,-18-18 16,18 17-1,18-17 17,0 18-17,-1-18-15,18 18 16,-17 17 0,-18-17-1,-18 52 1,-52 1-1,35-54 1,-1-17 0</inkml:trace>
  <inkml:trace contextRef="#ctx0" brushRef="#br0" timeOffset="-42826.66">30974 12259 0,'0'0'0,"-18"0"0,36 0 31,35 0-15,106-53 15</inkml:trace>
  <inkml:trace contextRef="#ctx0" brushRef="#br0" timeOffset="-42628.45">31009 12347 0,'0'0'0,"18"0"47,-1 0-47,19 0 16,17-17-1,17 17 1</inkml:trace>
  <inkml:trace contextRef="#ctx0" brushRef="#br0" timeOffset="-42110.71">31432 12224 0,'0'0'16,"36"-18"15,17 18-31,53-35 16,-18 17-1,-53 18 1,-35-17 15,-35 34-15,-1 18 0,-34 36-1,-1 0 1,54-36-1,-36 18 1,17 0 0,36-36-1,18 1 1,35-18 0,71 35-1,-1-17 1,-52-18-1,-71-35 1,17-1 0</inkml:trace>
  <inkml:trace contextRef="#ctx0" brushRef="#br0" timeOffset="-41827.1">31644 12330 0,'-17'-18'16,"17"36"0,-18 105-1,-17 71 1,17-53-1,18-70 1,-18-36 15,1-35-15,17-18-16</inkml:trace>
  <inkml:trace contextRef="#ctx0" brushRef="#br0" timeOffset="-41144.35">31380 11836 0,'0'0'0,"-18"0"16,36-18 15,17 53-16,35 71 1,-34-35 0,-36-54-1,17-17 1,1-17 0,0-71-1,-1-1 1,-17 36-1,0-70 1,0 35 15,0 70-15,0-17 0,0 17-1,0 1 1,18-1-1,0 18 1,52-18 0,18 18-1,-17 0 1,-54 0 0,-17-17 15,0-19-16</inkml:trace>
  <inkml:trace contextRef="#ctx0" brushRef="#br0" timeOffset="-40711.04">31715 11606 0,'0'0'0,"35"0"31,0 36-15,-35-19 0,18 1-1,-36 0 1,-17-1-1,17-17 1,1 18 15,34 17-15,1-35 0,17 35-1,1 1 1,-19 17-1,-34 17 1,-19-70 0,1 35-1,0-35-15</inkml:trace>
  <inkml:trace contextRef="#ctx0" brushRef="#br0" timeOffset="-40227.87">32209 12047 0,'0'0'0,"-18"0"31,0 36-31,1 17 31,-19 70-15,-17 0 0,1-34-1,34-36 1,18-36-1,0-34 1,0-19 0,35 19-1</inkml:trace>
  <inkml:trace contextRef="#ctx0" brushRef="#br0" timeOffset="-39925.41">32209 12100 0,'0'0'0,"35"0"31,-35 53-15,18 71-1,-1 17 1,1-71-1,-18-17-15,35 18 16,-53-106 62</inkml:trace>
  <inkml:trace contextRef="#ctx0" brushRef="#br0" timeOffset="-39711.55">32138 12471 0,'0'0'16,"0"-18"-16,-18 18 31,54 0-16,-1 0 1,53-18 0,-70-17-1,35 0-15</inkml:trace>
  <inkml:trace contextRef="#ctx0" brushRef="#br0" timeOffset="-38328.36">28575 12047 0,'0'0'0,"0"-17"31,18 17-15,70 0 15,-71 17-15,1 54-1,0-1 1,-18-52 0,0 35-1,0-18-15,-18-35 47,0-17-31,1-19-1,17 19 1,0-19-16</inkml:trace>
  <inkml:trace contextRef="#ctx0" brushRef="#br0" timeOffset="-38093.83">28734 11942 0,'-18'0'31,"0"17"-31,18 1 16,-35 88-1,0 17 1,17-88-1,-17 18 1,35-35 0,0-53 15</inkml:trace>
  <inkml:trace contextRef="#ctx0" brushRef="#br0" timeOffset="-37794.67">28892 12365 0,'0'0'0,"0"35"16,0 36 0,0-54 15,0 1-15</inkml:trace>
  <inkml:trace contextRef="#ctx0" brushRef="#br0" timeOffset="-37444.63">28928 12118 0,'0'0'0,"-18"-18"32,36 18-1,-1 0-16,19-17 1,-1-1 0,-17 18-1,-18-18 1,0-123-16</inkml:trace>
  <inkml:trace contextRef="#ctx0" brushRef="#br0" timeOffset="-37178.08">28963 12294 0,'0'0'0,"18"-17"46,-1-1-30,1 0 0,0 18-1,-1 0 1,1 0 0,0-17-1</inkml:trace>
  <inkml:trace contextRef="#ctx0" brushRef="#br0" timeOffset="-34085.86">30886 10901 0,'0'0'0,"-18"0"16,18-18 62,-18 18-31,18 18-1,0-1-30,0 19 0,0-1-1,0 18 1,0-35 0,0-54 15,0 1-16,0-18 1,0 35 0,0 1-1,0-1 1,0 36 31,0 17-47,0 18 15,0 0 1,0-35 15,-17-18-15,-1 0 0,18-71-1,0 18 1,0 35-1,0 1-15,0-1 16,0 36 31,0 17-31,0 36-16,0-36 15,-18 35 1,1-70 15,17-35-31,0-18 31,0 0-31,17 0 16,-17 18 0,18 35-1,-18 35 32,0 1-31,-18-1-1,18 0-15,-17 1 16,-1-19 0,18-105 15,0 35-16,35 0 1,-17 36 0,0 34 31,-18 1-32,0 35 1,0-18-1,-18-35 17,18-35-17,0-18-15,18 35 16,-18-17 0,0 70 46,0-17-62,0 35 16,0-18-1,0-17 1,-18 17 0,18-53-1,0-17 1,0-18-1,18 18 1,-1 17 0,-17 1-1,0 52 32,0-18-31,0 19-16,0-19 15,0-34 32,0-19-31,0-16 0,18 34-1,-18 53 32,0-17-47,0-1 16,0 1-1,-18 35 1,18-71 31,0-17-47,0 17 15,0 1 1,18 17 15,-18 17-15,0 1 0,0 0-1,0-1 1,0 1 15,0-36 0,0 1-31,0-1 16,0 0 0,0 1 93</inkml:trace>
  <inkml:trace contextRef="#ctx0" brushRef="#br0" timeOffset="-32673.19">28822 13617 0,'0'0'0,"0"-17"15,0-1 1,0 0 0,106 1 15,-53 17-16,88 70 1,-35 18 0,-71 54 15,-35-19-15,-35-88-1,-18 18 1,0-53-1,35-17 1,1-72 0,17 19-1,52-107 1,-16 36 0,-19 88-1</inkml:trace>
  <inkml:trace contextRef="#ctx0" brushRef="#br0" timeOffset="-32494.68">29228 13458 0,'0'0'16,"-18"36"15,0-19-15,-35 72 0,-17 16-1,35-69 1,-1-1-1,36-17-15,-17-18 16,-19 0 0</inkml:trace>
  <inkml:trace contextRef="#ctx0" brushRef="#br0" timeOffset="-32094.02">29422 13829 0,'0'0'16,"35"0"0,-17 0-1,-1 0 1,1 35-1,-18 18 1,-18-18 0,-17 18-1,35-35 1,35-36 31,0 18-47,1-17 15,17-19 1,-36 1 15,54 35-31</inkml:trace>
  <inkml:trace contextRef="#ctx0" brushRef="#br0" timeOffset="-31877.07">29951 13670 0,'0'0'16,"17"-18"-16,1 18 16,70 0-1,0 0 1,-52-17-1,-1 17 1</inkml:trace>
  <inkml:trace contextRef="#ctx0" brushRef="#br0" timeOffset="-31677.99">29951 13899 0,'0'0'0,"-18"0"16,124 0 31,-71-17-47,1-1 16,34-17-1</inkml:trace>
  <inkml:trace contextRef="#ctx0" brushRef="#br0" timeOffset="-31310.79">30692 13758 0,'0'0'0,"0"-17"16,70 17-1,1 0 1,35 0 0,-36 0 15,-52 0-15,-1-36-16</inkml:trace>
  <inkml:trace contextRef="#ctx0" brushRef="#br0" timeOffset="-30942.61">30709 13899 0,'0'0'0,"53"0"31,-18 18-15,-17 17 15,-18 1-15,-18 34 0,-17 1-1,35-54 1,18-17 15,35-17-15,53-1-1,-18-17 1,-35 0 0</inkml:trace>
  <inkml:trace contextRef="#ctx0" brushRef="#br0" timeOffset="-30511.04">30903 13070 0,'0'0'0,"-17"0"0,-1 53 16,-17 0-16,17 18 16,-17-1-16,17 1 15,1-18 1,17-18-16,-18 0 31,18-70 0,-18 35-15</inkml:trace>
  <inkml:trace contextRef="#ctx0" brushRef="#br0" timeOffset="-30234.78">30939 13053 0,'0'0'0,"17"88"32,1-53-17,0 36 1,-18 35 0,17-18-16,1-35 15,-1 0 1,-17-71 31,-35 0-32</inkml:trace>
  <inkml:trace contextRef="#ctx0" brushRef="#br0" timeOffset="-30011.5">30850 13441 0,'0'0'0,"-17"-35"0,17 17 31,35 18-15,36-18-1,-1 18 1,-52 0-1,-1 0-15</inkml:trace>
  <inkml:trace contextRef="#ctx0" brushRef="#br0" timeOffset="-27472.57">28734 14887 0,'0'0'0,"-53"71"15</inkml:trace>
  <inkml:trace contextRef="#ctx0" brushRef="#br0" timeOffset="-26910.69">28557 14975 0,'0'0'0,"-17"0"0,-1-17 16,53 17 30,18 0-30,0 0-16,18 35 31,35 18-15,-36 18 0,-52-19-1,-18 54 1,-71 18-1,36-71 1,17-53 0,1-18-1,17-105 1,0-36 0,0 88-1,0 18 1</inkml:trace>
  <inkml:trace contextRef="#ctx0" brushRef="#br0" timeOffset="-26678.45">28998 14711 0,'0'0'0,"-53"88"31,18 0-15,-71 71-1,53-88 1,-52 52 0,34-70-1,106-71 17</inkml:trace>
  <inkml:trace contextRef="#ctx0" brushRef="#br0" timeOffset="-26244.84">29210 15240 0,'0'0'0,"0"-18"16,18 18 0,17 0-1,0 36-15,0-1 16,-17 53-1,-18 0 1,-18-52 15,-17 16-15,53-52 15,17-17-15,0-1-1,18 1 1,18-107-16</inkml:trace>
  <inkml:trace contextRef="#ctx0" brushRef="#br0" timeOffset="-25978.04">29704 15169 0,'0'0'0,"-18"0"15,36 0 16,17 0-31,0 0 16,18 0 0,0 0-1</inkml:trace>
  <inkml:trace contextRef="#ctx0" brushRef="#br0" timeOffset="-25610.86">30180 15064 0,'0'0'0,"35"0"16,36 0-1,-18 105 1,-35-52-1,-18 71 1,0-18 0,-18-71-1,-17-17 1,17-18 0,0-71-1,18-35 1,0 36-1,36-71 1,17 70 0</inkml:trace>
  <inkml:trace contextRef="#ctx0" brushRef="#br0" timeOffset="-25444.05">30445 14887 0,'0'0'0,"-18"71"47,-70 52-32,-36 36 1,71-106 0,1 17-1,16-70 1,54 18 0</inkml:trace>
  <inkml:trace contextRef="#ctx0" brushRef="#br0" timeOffset="-25211.09">30727 15293 0,'0'0'0,"-35"35"16,17 36-1,-35 35 1,35-36 0,18-52 15</inkml:trace>
  <inkml:trace contextRef="#ctx0" brushRef="#br0" timeOffset="-24827.11">31062 15134 0,'0'0'0,"18"-17"31,52 34-15,36 1 31,-71-18-47</inkml:trace>
  <inkml:trace contextRef="#ctx0" brushRef="#br0" timeOffset="-24611.65">31097 15363 0,'0'0'0,"-17"0"16,17-17 0,35 17-1,36 0 1,-36 0-1,18 17 1,0-17 0</inkml:trace>
  <inkml:trace contextRef="#ctx0" brushRef="#br0" timeOffset="-24193.99">31521 15222 0,'0'0'0,"-18"71"31,0-18-31,18 0 15,18 0 1,0-18 15,17-17-15,0-36 0,18-88-1,18-35 1,-54 70-1,-17 54 1,0-1 0,-17 1-1,-19-1 1,1 18 0</inkml:trace>
  <inkml:trace contextRef="#ctx0" brushRef="#br0" timeOffset="-23917.08">31785 15469 0,'0'0'0,"0"36"16,0-1-16,0 0 16,18-53 15</inkml:trace>
  <inkml:trace contextRef="#ctx0" brushRef="#br0" timeOffset="-23411.14">32050 15258 0,'-18'0'16,"1"35"-1,-1 0-15,18 18 16,0 53-1,0-36 1,0-52 15,35-18-15,0-18 0,1-34-16,-19-1 15,1 0-15,17 17 16,-35-16-1,18-19 1,-18-17 0,0 53-1,0 17 1,-35 18 0,-18 18-1,0-36 1</inkml:trace>
  <inkml:trace contextRef="#ctx0" brushRef="#br0" timeOffset="-22810.89">32544 14993 0,'0'0'0,"-18"-18"15,-17 18-15,-18 106 31,-53 212 1,106-195-17,0-88 1,35-17 0,36-53-1,-1-36 1,-34 18-1,-36 18 1,-18 17 0,-35 1 15,0-18-15</inkml:trace>
  <inkml:trace contextRef="#ctx0" brushRef="#br0" timeOffset="-22444.81">32579 15134 0,'0'0'0,"18"0"31,17 0-31,35 0 31,-17 0-15,18 0 0,-36 0-1,-17 0 1,-18 35-1,0 1-15,-35 87 16,-18-52 0,-18 70-1,36-106 1,35-70-16</inkml:trace>
  <inkml:trace contextRef="#ctx0" brushRef="#br0" timeOffset="-22061.26">33196 15046 0,'0'0'0,"-35"35"31,17 53-15,-34 36-1,34-54 1,-35 54-1,18-36 1,35-70 15,0-54-15,17 19 0</inkml:trace>
  <inkml:trace contextRef="#ctx0" brushRef="#br0" timeOffset="-21774.37">33232 15081 0,'0'0'0,"0"-17"15,17 17 32,-17 35-47,0 88 16,0-52-1,0 70 1,0-18 15,0-52-15,0-53 0,0-1-1,-17-34 1,-19-1-1</inkml:trace>
  <inkml:trace contextRef="#ctx0" brushRef="#br0" timeOffset="-21577.81">33108 15416 0,'0'0'0,"-17"-17"31,34 17 1,1 0-32,35 17 31,0 36-15</inkml:trace>
  <inkml:trace contextRef="#ctx0" brushRef="#br0" timeOffset="-16344.2">26476 11342 0,'0'0'0,"-18"-18"31,18 1-15,-17 17-1,-1 0 1,18 17-1,-18-17-15,1 18 16,-1 17 31,18-17-16,18-18 79,17 0-95,0 0-15,18 0 16,-17 0-1,-1 0-15,53 0 16,-53 0 15,36-18-31</inkml:trace>
  <inkml:trace contextRef="#ctx0" brushRef="#br0" timeOffset="-15778.15">26441 11307 0,'0'0'15,"-18"-18"1,0 18-16,1 0 47,34 0-16,1 0-15,17 0-1,1 35 1,69 0 0,-52-17-16,0-18 15,71 0 1,-142-35-1</inkml:trace>
  <inkml:trace contextRef="#ctx0" brushRef="#br0" timeOffset="-14444.4">26705 11112 0,'0'0'0,"0"36"140,0-1-140,0 0 16,-35 159 15,17-141 0,1-35-15,-1-18 0,0-35-1,18-1 1,0-87-1,18 70 1,0 18 0,-1-1-1,1 36 32,-18 18-31,0 17-1,18 18-15,-18 71 16,0-89 15,-18-17-31,18-1 16,-18-87 15,18 17-15,18-88-1,-18 123 1,18 18 31,-1 35-31,-17-17-16,18 53 15,-18-36 1,-18-18-1,1-17 17,-1 0-17,18-52 1,0-1 0,18 0-1,-1 53 1,1 0-1,-18 53 1,0-18 0,0 35-1,0-52 1,-53-18-16</inkml:trace>
  <inkml:trace contextRef="#ctx0" brushRef="#br0" timeOffset="-13878.13">25717 10601 0,'0'0'0,"-17"0"16,-1 0-16,18 18 47,18-1-32,52 19 1,54-36 15,-1-53-15,-105 0-1,35 53 1</inkml:trace>
  <inkml:trace contextRef="#ctx0" brushRef="#br0" timeOffset="-13560.96">26247 10583 0,'0'0'15,"35"18"16,0 0-31,53-1 16,-35-17 0,-17 0 15,-36-17-15,-18 17-16</inkml:trace>
  <inkml:trace contextRef="#ctx0" brushRef="#br0" timeOffset="-13188.71">26282 10795 0,'18'0'31,"-1"0"-31,18 18 16,-17-1 15,-18 1-15,0 17 0,-53 18-1,0-18 1,53-17-1,18-18 17,35 0-32,-18-18 15,36-35 1,-36 1 0</inkml:trace>
  <inkml:trace contextRef="#ctx0" brushRef="#br0" timeOffset="-12760.73">26458 9931 0,'0'0'0,"0"17"31,0 19-15,-17 17-16,-36 70 31,0 0-15,35-70 0,1-35-1,17-36 16</inkml:trace>
  <inkml:trace contextRef="#ctx0" brushRef="#br0" timeOffset="-12494.44">26511 9966 0,'0'0'0,"18"0"0,0 18 32,17 87-17,-18-34 1,19 35 0,-19-36-1,-17-34 1,-35-54-1,0 0 1</inkml:trace>
  <inkml:trace contextRef="#ctx0" brushRef="#br0" timeOffset="-12308.24">26388 10248 0,'0'0'16,"35"0"15,0 0-15,18 0 0,-17-17-1</inkml:trace>
  <inkml:trace contextRef="#ctx0" brushRef="#br0" timeOffset="-11477.58">24941 10495 0,'0'0'0,"0"-18"16,36 18 15,-19 18-31,36 0 16,0 35-1,0 88 32,-53-71-31,0-17 0,-35-35-1,17-18 1,-17 0-1,17-71 1,36-52 0,-1 52-1</inkml:trace>
  <inkml:trace contextRef="#ctx0" brushRef="#br0" timeOffset="-11227.75">25224 10354 0,'0'0'0,"-18"0"0,0 0 31,-17 71-15,-18 17 0,18-35-1,-18 35 1,35-53-1,1-35 1,17-17 0,17-1-1</inkml:trace>
  <inkml:trace contextRef="#ctx0" brushRef="#br0" timeOffset="-10761.66">25400 10672 0,'0'0'0,"18"0"0,-18 17 16,0 1-1,0 17-15,0-17 16,-18 17 0,-17 18-1,-36-18 16,89-35 32,-1 0-63,1 0 16,17 0-1,1-17 1,17-36-1,-18 35 1</inkml:trace>
  <inkml:trace contextRef="#ctx0" brushRef="#br0" timeOffset="-10344.31">25576 10442 0,'18'0'63,"0"0"-48,-36 0 32,71 0-47</inkml:trace>
  <inkml:trace contextRef="#ctx0" brushRef="#br0" timeOffset="-9944.49">25576 10672 0,'0'-18'15,"18"18"16,0 0-15,35 18 15</inkml:trace>
  <inkml:trace contextRef="#ctx0" brushRef="#br0" timeOffset="-9360.25">25453 10689 0,'0'0'0,"-18"0"15,-17 0 16,-36 0 1</inkml:trace>
  <inkml:trace contextRef="#ctx0" brushRef="#br0" timeOffset="-5210.63">28557 11130 0,'0'0'0,"0"-18"140,-17 18 79,-1 18 172,18 0-360,-18-18 32,36 0 140,0 0-172,-18-18-31,-18 18 62,0 18-46,1 17-16,-18 0 16,-1 1-1,19-1 1,-19 0-16,-17 36 16,18-36-1,-35 36 1,-1-19-1,53-34 1,1 0 0,-19-18-1,36 35 1</inkml:trace>
  <inkml:trace contextRef="#ctx0" brushRef="#br0" timeOffset="-3982.54">28399 11236 0,'0'0'0,"-53"53"32,-36 17-1,-69 72 0,122-107-15,-16 0-1,16 0 1,1-17 0,0 35-1,-18-18 1,18 0 0,17-17-1,0 0 1,1-18-1,-1 35 1,-17-17 15,-18-1-15,35-17 0,18 18-16,-18-18 15,1 35 1,17-17-1,-35 0 17,17 17-17,0-35 1,1 35 0,-1-17-1,-17 17 1,-1 18-1,19-35 1,-1-1 15,1 1-15,-19-1 0,19 1-1,-1-18 1,0 18-1,18-1 1,-17-17 0,17 18-1,-18-18 1,0 18 0,18-1-1,-17-17 79,17-70 15</inkml:trace>
  <inkml:trace contextRef="#ctx0" brushRef="#br0" timeOffset="-3161.36">27129 11218 0,'0'0'0,"-18"0"47,18 36-31,0-19-1,0 1-15,0 35 32,0-18-17,0-17 1</inkml:trace>
  <inkml:trace contextRef="#ctx0" brushRef="#br0" timeOffset="-2977.12">27093 11624 0,'0'0'0,"18"18"15,-18-1 1,0 19-1,0 34 1,0-52 0,-18 17-1</inkml:trace>
  <inkml:trace contextRef="#ctx0" brushRef="#br0" timeOffset="-2774.15">27146 12118 0,'0'0'0,"0"18"32,-17-1-17,17 1 1,0-1 0,0 19-1,0-1 1,0-17-1</inkml:trace>
  <inkml:trace contextRef="#ctx0" brushRef="#br0" timeOffset="-2661.47">27164 12365 0,'0'17'16,"0"-87"-16,0 158 16,0-123-16</inkml:trace>
  <inkml:trace contextRef="#ctx0" brushRef="#br0" timeOffset="-2010.77">28081 11060 0,'-18'0'16,"18"-18"-16,-17 18 31,-1 35-15,1 71 15,-1 35-15,0-17-1,18-89 1,0 18-1,36-71 1</inkml:trace>
  <inkml:trace contextRef="#ctx0" brushRef="#br0" timeOffset="-1094.31">27464 11448 0,'0'0'16,"17"0"15,1-18-31,35 0 16,-18 1-1,36-1 17,-54 18-17,-34 0 32,-1 0-31,0 35-1,1 1 1,-54 52 0,54-35-16,-1 0 15,18 35 1,0-35-1,0-36 1,35-17 0,1 0-1,-19-17 1,1-19 0,-18 19-1,0-18 1,-18 17-1,-17 18 1,0 18 15,-1-18-31</inkml:trace>
  <inkml:trace contextRef="#ctx0" brushRef="#br0" timeOffset="-393.97">27552 11201 0,'18'0'16,"-1"-18"-1,36-17 1,-35 35 15,-36 17-15,18 1-1,-35 35 1,0-18 15,35-17-15,17-53 31,18 17-47,-17 0 15,35 1 1,-35 17 0,-18 17 15,0 19-15,0-1-16,0 0 15,0 0 1,0-17-1</inkml:trace>
  <inkml:trace contextRef="#ctx0" brushRef="#br0" timeOffset="1181.52">27182 11112 0,'0'18'63,"0"0"-48,-18 35 17,0 35-1,1-88 0,-1 0-31,18-18 16,0 1-16,-18 17 15,18-36 1,18-17 15,0 36-15,-1 17-1,1 0 1,-18 35 15,0 18-15,-18 0 0,1-35-1,-1-18 1,0 0-1,18-89 1,0 54 0,18 35 46,0 0-62,-1 0 16,1 18 15,-18-1-15,-18 19-1,1-19 1,-1-17-16,0 0 16,18-35-1,0-36 1,18 36-1,0 35 1,-1 0 0,1 0 15,-18 35-15,0-17-1,0 0 16,-18-18 1,18-18-17,-17 0 1,17-17 0,17 35 93,-52 0 32</inkml:trace>
  <inkml:trace contextRef="#ctx0" brushRef="#br0" timeOffset="2505.63">31344 13000 0,'0'0'0,"-17"-18"15,34 18 48,1 0-48,0 0 1,87 35 15,-52-35-15,-17 0-1,-19 0 1,19 18 0,-1-18-1,-18 18 1,19-18 0,-1 0-1,-17 0 1,35-18-1,-36 0-15,1 18 16,17 0 15,36 36-15,-1-19 0,-52 1-1,52 0 1,-17-1-1,-17-17 1,-19 0-16</inkml:trace>
  <inkml:trace contextRef="#ctx0" brushRef="#br0" timeOffset="13272.42">31380 15716 0,'0'0'0,"0"18"47,17-18-16,1 0 16,35 0-31,0-35-1,17 17-15,54 0 16,-89 18 0,71 0-1,-18 36 1,0 17-1,-53 52 1,-35-16 15,18-37-15,-18-34 0,18-18-1,70-53 1,35-53-1,-34 36 1,-36 70 0,-18 0-1,18 17 1,0 1 0,0 17-1,-1 1 1,-16-1-1,-1-17 1,-17-1 15,35-17-31,-18 0 16,35 0-16,-17-17 16,71 17-1,-36 17 1,18 36-1,106-71 1,52-34 0</inkml:trace>
  <inkml:trace contextRef="#ctx0" brushRef="#br0" timeOffset="26639.57">9596 7038 0,'0'0'0,"-18"0"109,0 0-46,36 0 93,17 0-156,-17-18 16,52 1-1,-34-1 1,52 18-1,-35 0 1,17 0 15,-34 0-15,-19 18 0,36-1-1,-18 19 1,1-1-1,-1-18 1,-17-17 0,17 0-1,18-35 1,-18 18 0,36-1-1,-1 0 1,18 1-1,1-1 1,-54 0 15,18 18-15,17 0 0,1 71-1,-36-18 1,18 0-1,-18-18 1,1-35 0,34-71-1,-35 19 1,36 16 0,17 36-1,18 36 1,-35-19-1,34 1 1,-16-1 15,-36 1-15,-36-18 0,1 0-1,-1 0 1,19 18-1,-19-18 1,1 0 15,0 0-31,-1 0 16,19 0 0,17 17-1,-18 1 1,18-18-1,0-18 1,35-87 0</inkml:trace>
  <inkml:trace contextRef="#ctx0" brushRef="#br0" timeOffset="32939.31">27834 6932 0,'0'0'0,"-17"-18"16,17 1-16,0-1 31,17 18 47,18 0-62,54 18-1,-1-18 1,0 0 15,-17 0-15,70 0 0,53 17-1,17 1 1,-17-18-1,-88 0 1,124-35 0,-1 0-1,0-1 1,-105 36 0,105 0-1,-35 36 1,-53-36-1,-35 0 1,-71 0 15,0 0-15,-17 0 0</inkml:trace>
  <inkml:trace contextRef="#ctx0" brushRef="#br0" timeOffset="38557.2">30110 9754 0,'0'0'0,"0"-17"0,0-1 47,-18 18-15,18-18-17,-18 18 1,18-17-1,0-1 17,0 0-1,-17 18 16,17-17-47,0-1 31,-18 18 0,0-17-15,18-1 0,-17 0-1,-1-17 1,0 17-1,1 1 1,-18-1 0,-1 0-1,-17-17 1,53-18 0</inkml:trace>
  <inkml:trace contextRef="#ctx0" brushRef="#br0" timeOffset="39453.21">29968 9190 0,'-17'0'63,"-1"0"-47,-35 17-1,-17-17 1,-1 18-1,36-18 17,17 0-17,18 18 32,0-1-31,0 1-1,0 0-15,0-1 16,0 72 0,18 16-1,-18-69 1,35-1 0,-35-17-1,18-18 1,-18 17-1,0-34 95</inkml:trace>
  <inkml:trace contextRef="#ctx0" brushRef="#br0" timeOffset="43133.21">30445 11007 0</inkml:trace>
  <inkml:trace contextRef="#ctx0" brushRef="#br0" timeOffset="44806.4">30498 10918 0,'0'-17'140,"0"34"-46,0 1-94,0 0 16,0-1-1,-18 1 1,18 0 0,0-36 62,0 0-78,0 1 15,0-1 1,0 0 0,0 1-1,0-1 17,0 36 14,0-1-46,0 19 32,0-19-17,0 1 1,0-36 46,0-17-46,0 17 0,0 36 93,0 0-93,0-1-16,0-34 62,0-1-46,0 0-1,-18 18 64</inkml:trace>
  <inkml:trace contextRef="#ctx0" brushRef="#br0" timeOffset="49606.09">30850 10918 0,'0'-17'31,"0"-1"-15,0 1 62,0 34 47,0 1-109,0-1-16,0 1 15,0 0-15,0-1 16,0 1-1,18-18 17,-18-18-17,0-17 1,0 0 0,0 0-1,0 17 1,0 0-1,0 36 64,0 0-64,0-1 1,0 1-16,0 17 15,0-17 17,0-1-17,0-34 32,0-1-31,0-17-1,0 0 1,0 17 15,0 53 32,0-17-63,0-1 15,0 1 1,0-36 47,0 1-63,0-1 15,0 1 1,0-1-1,0 36 64,-18-18-48</inkml:trace>
  <inkml:trace contextRef="#ctx0" brushRef="#br0" timeOffset="51705.95">30886 10936 0,'0'0'0,"-18"0"31,0 0 453</inkml:trace>
  <inkml:trace contextRef="#ctx0" brushRef="#br0" timeOffset="59153.04">26635 11324 0,'0'0'0,"0"-17"15,-18-1 32,18 0 109,18 18-156,-1 53 672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2:04:24.7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13705 10248 0,'-17'18'31,"17"-1"16</inkml:trace>
  <inkml:trace contextRef="#ctx0" brushRef="#br0" timeOffset="722.54">13688 10319 0,'-18'0'16,"18"-18"-16,-18 18 31,1 0-15,-1 0 30,36 0 79,17 0-109,-17-18-16,17 18 16,0-17 15,1 17-15,-19 0-1,1 0 1,0-18-1,-1 18 1,1-17 0,-1 17-1,1 0 79,-18 17-78,0 1 15,0-1-31,0 19 16,0-1-1,-35 18 1,35 0-1,-18-36 1,18 1 0</inkml:trace>
  <inkml:trace contextRef="#ctx0" brushRef="#br0" timeOffset="2384.54">14093 10195 0,'0'0'15,"18"159"1,-18 17-1,18 89 17,-18-212-17,0-35 17</inkml:trace>
  <inkml:trace contextRef="#ctx0" brushRef="#br0" timeOffset="2938.83">14093 10372 0,'0'0'0,"-17"70"0,17 18 16,0 106 15,-18 18 0,18-194-15,0-1-1</inkml:trace>
  <inkml:trace contextRef="#ctx0" brushRef="#br0" timeOffset="3433.99">13899 10707 0,'0'0'0,"0"-18"16,-17 18-16,17-17 31,17 52 0,19 18-31,-19 0 16,36 52-1,0-16 1,-35-54 0,-1-35-16,1 0 31,17 0-15,18-124-1,-17 54 1,16-36-1,-52 88 1</inkml:trace>
  <inkml:trace contextRef="#ctx0" brushRef="#br0" timeOffset="3626.61">14393 10989 0,'0'0'0,"-35"0"15,17 0 17</inkml:trace>
  <inkml:trace contextRef="#ctx0" brushRef="#br0" timeOffset="3800.79">14429 11077 0,'0'0'0,"-18"0"0,18-17 16</inkml:trace>
  <inkml:trace contextRef="#ctx0" brushRef="#br0" timeOffset="3934.35">14570 11095 0,'0'0'0,"-18"-18"31</inkml:trace>
  <inkml:trace contextRef="#ctx0" brushRef="#br0" timeOffset="20534.16">21590 8132 0,'0'0'0,"0"17"109,0 1-109,0 35 31,0 88-15,0 18-1,0-36 1,18-17 0,-18-88-1,0-1 1,-18-17 31</inkml:trace>
  <inkml:trace contextRef="#ctx0" brushRef="#br0" timeOffset="20967.73">21378 8643 0,'0'0'0,"18"0"46,0 18-46,35 140 32,-36-105-32,18 0 31,1 18-15,-1-54-1,36-87 16,-1-106-15,-52 123 0,17 17-16</inkml:trace>
  <inkml:trace contextRef="#ctx0" brushRef="#br0" timeOffset="21159.23">21872 8961 0,'0'0'0,"-17"0"0,-1-18 63</inkml:trace>
  <inkml:trace contextRef="#ctx0" brushRef="#br0" timeOffset="23339.42">28116 8096 0,'0'0'0,"-17"0"125,17 18-94</inkml:trace>
  <inkml:trace contextRef="#ctx0" brushRef="#br0" timeOffset="26568.28">26123 9155 0,'0'0'0,"-264"88"47,87 106-16,124-35-15,53 35-1,36-89 1,-1 1-16,35 0 16,142 88-1,53-53 1,35-106-1,-159-70 1,123-141 0,-87-53 15,-54-18-15,-105 123-1,-1-88 1,-70 18-1,-70 0 1,-36 71 0,71 105-1,-124 1 1,-17 87 0,-18 71-1,35 36 1,89-89 15</inkml:trace>
  <inkml:trace contextRef="#ctx0" brushRef="#br0" timeOffset="26759.18">26017 10372 0,'0'0'0,"18"-36"32,0 36-17</inkml:trace>
  <inkml:trace contextRef="#ctx0" brushRef="#br0" timeOffset="26933.71">25982 10372 0,'0'0'0,"0"17"15</inkml:trace>
  <inkml:trace contextRef="#ctx0" brushRef="#br0" timeOffset="31000.49">28346 12171 0,'0'0'0,"0"17"15,0 36 17,0 18-1,0-53-31,0-1 15,0 36 1,0-35 0</inkml:trace>
  <inkml:trace contextRef="#ctx0" brushRef="#br0" timeOffset="31933.63">21661 11060 0,'0'0'0</inkml:trace>
  <inkml:trace contextRef="#ctx0" brushRef="#br0" timeOffset="32226.16">21696 11659 0,'0'18'32</inkml:trace>
  <inkml:trace contextRef="#ctx0" brushRef="#br0" timeOffset="48417.75">14146 9966 0,'0'-18'31,"0"36"63,-17-18-94,17 18 312,0-36-171,17 0-126,-17 1 1,18-19 15,0 1-15,-18 17-1,0 1 1,17-1 0,1 1-1,-18-1 17,18 0-17,-1 1 1,1-19-1,-1-17 1,1 36 0,0-1-1,-18 1 1,17-1 0,1-17-1,0-1 1,-18 19-1,17 17 1,-17-18 0,18 0 15,0 18-15,-1-17-1,19-1 1,-19 1-1,1-1 1,-1 0 0,1 1-1,0 17 1,17-18 0,-17 18-1,-18-18 1,17 18-1,1-17 17,0 17-1,-1-18-15,1 18-1,-1 0 1,1 0-1,0 0 1,-1 0 0,1 0-1,0 0 17,-1 0-17,1 0 1,0 0-1,-1 0 1,1 0 0,-18 18-1,17-18 1,1 17 0,0-17-1,-1 0 1,1 18-1,0-18 1,-1 18 0,1-1-1,-18 1 1,35 0 0,-17-1-1,-18 1 1,18-1-1,-1 19 1,1-19 0,17 19 15,-35-19-15,18 19-1,-1-1 1,1 0-1,0-17 1,-1-1 0,1 36-1,0-17 1,-18-19 0,35 36-1,-18 0 1,1-18-1,0 1 1,-18-19 0,17 1 15,1 17-15,-18 0-1,18 1 1,-1-19-1,-17 19 1,18-19 0,-18 1-1,0 0 1,18 17-16,-1 18 31,-17-18-15,18-17-1,-18-1 1,17 1 15,-17 0-15,18-1 0,-18 1-1,0-1 1,18 1-1,-1 0 1,1-1 0,-18 1-1,35 0 1,-17 17 0,0-35-1,-18 18 16,17-18-15,1 17 31,0-17-31,-1 0-1,18 18 1,18-18-1,-35 18 1,17-18 0,1 0-1,-19 17 1,1-17 0,-1 0-1,1 0 1,17 0-1,-17 18 1,0-18 0,-1 0-1,19 0 17,-19 0-17,1 0 1,17 0-1,0 0 1,-17 0 0,0 0-1,-1 0 1,19-35 0,-19 17-1,19 18 1,-19-18-1,1 1 1,35-1 0,0-53-1,0 18 17,-36 18-17,36-18 1,-35 18-1,-18 17 1,17-17 0,19-35-1,-1-1 1,-17 0 0,-1 36-1,1 0 1,-1-18-1,19-18 1,-1-17 0,-35 71 15,35-36-15,-17 0-1,-18 35 1,18-17-1,17 0 1,-17-1 0,-18 19-1,17-1 1,-17 0 0,18 1-1,-1-1 1,-17 0-1,18 18 17,0 0-32,-18-17 31,17 17-15,1-18-1,-18 1 1,18 17-1,-1 0 17,1-18-17,-18 0 1,18 18 15,-1 0 79,1 0-110,-1-17 15,1 17 1,0 0-1,-1-18 1,1 18 0,0 0 15,-1 0 0,19 0-15,-19 0-16,18 0 15,-17 0 1,-18 18 15,18-18-15,-18 17 0,17-17-1,36 18 1,-35-18-1,35 18 1,-18-1 0,-17 1-1,-1-18 1,1 17 0,0 1-1,17-18 1,-17 18-1,-1 17 1,1 0 0,0 1 15,-1-1-15,-17-18-1,0 1 1,0 35-1</inkml:trace>
  <inkml:trace contextRef="#ctx0" brushRef="#br0" timeOffset="50217.82">14817 10001 0,'0'0'0,"0"-17"0,17 17 47,1 0-31,0 0 0,52 35 15,1-17-16,-18-18 1,17 0 0,-52 0-1,35 0 1,17 17 0,18-17-1,1 0 1,-36-17-1,17 17 1,-17 0 0,18 0 15,-36 0-15,35 0-1,19 0 1,-19 0-1,-17 0 1,-35 0 0,35 0-1,17 0 1,1 0 0,-36 0-1,36 17 1,-1-17-1,1 0 1,-36 0 0,53 0 15,-17 0-15,-1 0-1,-17 0 1,-35 0-1,70 0 1,0-17 0,-52 17-1,-1 0-15,35 0 16,-17 0 0,18 17-1,17-17 1,-35 0-1,70 0 1,-87 0 0,34 0 15,1 0-15,-54 0-1,36 0 1,0 0-1,-17 0 1,34 0 0,-35 0-1,18 0 1,-17 0 0,-19 0-1,36 0 1,-18 0 15,-17 0-15,0 0 15,-1 0-15,1 0-1,0 0 1,-1 0-1,1 0 1,-18-17 0,0-1-1</inkml:trace>
  <inkml:trace contextRef="#ctx0" brushRef="#br0" timeOffset="50620.1">18239 9701 0,'0'0'0,"17"0"31,1 18-15,52 35-1,-34 0 1,34 35 0,1 18-1,-36-53 1,-35-18-1,18 18 1,-54 35 0,-140 0-1,53-17 17</inkml:trace>
  <inkml:trace contextRef="#ctx0" brushRef="#br0" timeOffset="53268.06">14217 9366 0,'0'0'0,"0"-17"0,0-1 32,18 36 30,-1 52-62,1 1 16,-1 52-1,54 142 1,0-71 0,-54-124-1</inkml:trace>
  <inkml:trace contextRef="#ctx0" brushRef="#br0" timeOffset="53701.3">14411 9137 0,'0'0'0,"18"53"47,17 17-31,53 107 0,18 70-1,-18 17 1,-53-193-1,1-18 1,-19-36-16</inkml:trace>
  <inkml:trace contextRef="#ctx0" brushRef="#br0" timeOffset="54151.68">14781 8996 0,'0'0'0,"0"17"31,18 36-31,88 230 47,-71-125-47,0 1 16,18 176-1,-17-264 1</inkml:trace>
  <inkml:trace contextRef="#ctx0" brushRef="#br0" timeOffset="54650.39">15187 9119 0,'0'0'0,"0"53"0,0 18 15,0 52 1,0 212 0,-18 53-1</inkml:trace>
  <inkml:trace contextRef="#ctx0" brushRef="#br0" timeOffset="55301.09">15399 9313 0,'0'0'0,"-36"106"16,1 141 0,-53 194 15,17-247-31</inkml:trace>
  <inkml:trace contextRef="#ctx0" brushRef="#br0" timeOffset="59601.22">15452 8326 0,'0'0'0,"-18"0"93,18 17-61</inkml:trace>
  <inkml:trace contextRef="#ctx0" brushRef="#br0" timeOffset="59800.63">15469 8802 0,'0'0'0,"0"17"15,0 36 1,0-17 0,0 17-1,18 35 1,-18-53-1</inkml:trace>
  <inkml:trace contextRef="#ctx0" brushRef="#br0" timeOffset="59968.02">15505 9507 0,'0'0'15,"17"36"1,-17-1 0,0-17-1</inkml:trace>
  <inkml:trace contextRef="#ctx0" brushRef="#br0" timeOffset="60184.44">15522 9842 0,'0'0'0,"0"18"47,0 0-47,0-1 16,0 1-1,-17 0 1</inkml:trace>
  <inkml:trace contextRef="#ctx0" brushRef="#br0" timeOffset="60567.42">15487 9419 0,'0'0'0,"0"18"15,0 17-15,0 18 16,0-18 0,0 18-16,0 0 15,0-18 1,0 18-1</inkml:trace>
  <inkml:trace contextRef="#ctx0" brushRef="#br0" timeOffset="60701.26">15505 10037 0,'0'0'32,"0"35"-32,0 35 15,0-17 1,0-17-1,0-1 1,0 0-16</inkml:trace>
  <inkml:trace contextRef="#ctx0" brushRef="#br0" timeOffset="61151.19">15505 10672 0,'0'0'0,"0"17"0,0 18 16,0 36 0,0 0 15,0-19-15,0-16-1,0 17 1,-18 17-1,18 1 1,0 35 0,0-36-1,18 1 1,-18-1 0,0-17-1,0-18-15,0 1 16,0 70-1,-18-18 1,18 0 0,0-53 15,-18 18-15,18-35-1,-17-1-15</inkml:trace>
  <inkml:trace contextRef="#ctx0" brushRef="#br0" timeOffset="65408.09">15487 10178 0,'0'0'0,"-18"-18"15,18 0 17,0 1 30,0-1-31,0 36 219,0-1-234,0 1 0,0 0-1,0-1 1,-17 1 15,17 0-15,0-1 15,-18 1-15,18-1-1,0 1 1,-18 0-1,18-1 1,0 1 0,0 0 15,0-1-15,-17-17-16,17 18 31,0 0-16,0-1 1,0 1 0,-18-1-1,18 1 1,0 0 0,0-1-1,-18-17 1,18 18-1,0 0 17,-17-18-17,-1 17 17,1 1-17,17 0 16,0-1-15,-18-17 0,0 18 46,1-18-46,17 18 15,-18-18-15,18 17 15,-18-17-15,1 0-1,17 18 1,-18-1 15,0 1 0,1-18-15,-1 18 0,1-18-1,-1 17 32,0-17-16,18 18-31,-17-18 16,-1 0 0,0 0-1,1 0 1,-1 18-1,0-18 1,-17 17 0,17-17 15,1 0-15,-1 0-1,1 0 1,-1 0-1,18 18 1,-35-18 0,17 0-1,0 0 1,1 0 0,-1 0-1,0 0 1,1 0-1,-1 0 1,1-18 0,-1 18 15,0 0-15,1-17-1,-1 17 1,18-18 15,-18 18 157,18-35-173</inkml:trace>
  <inkml:trace contextRef="#ctx0" brushRef="#br1" timeOffset="78846.75">15469 10142 0,'0'0'0,"-17"18"406,17 0-390,0-1-1,0 1-15,0 17 32,-18-17 30,18-1-62,-18 1 16,18 0-1,-17-18 1,17 17 15,0 1-15,-18-18-1,18 18-15,-18-1 32,18 1-32,-17-18 47,17 18-32,0-1 1,-18-17-1,18 18 1,-17-1 0,17 1-1,-18-18 1,18 18 0,-18-18-1,18 17 16,-17-17-15,-1 18 15,18 0-15,-18-18 0,18 17-1,-17 19 1,-1-36 15,18 17-31,0 1 47,-18-18-31,36-35 77</inkml:trace>
  <inkml:trace contextRef="#ctx0" brushRef="#br1" timeOffset="79801.67">15434 8308 0,'0'0'0,"0"-18"16,0 36 46,0 0-46,0-1-1,0 71 17,0-17-17,18-1 1,-18-34 0,0 34-1,0-34 1,0-1-1</inkml:trace>
  <inkml:trace contextRef="#ctx0" brushRef="#br1" timeOffset="80001.53">15452 8908 0,'0'0'0,"0"53"32,0-36-17,0 1 1,0 17-1,0 18 1,0-18 0,0-17-1,0 0 1,-18 17-16</inkml:trace>
  <inkml:trace contextRef="#ctx0" brushRef="#br1" timeOffset="80801.05">15434 9366 0,'0'0'0,"18"36"16,-18 16 0,0-34 15,0 35-15,0-35-1,0 35 1,0-18-1,0 0 1,0 0 0,0 18-1,17 0 1,-17-18 0,0 1-1,18-1 1,-18 18-1,0-18 1,0 1 0,0-19 15,0 36-15,18 0-1,-18-18 1,17 18-1,-17 0 1,0-35 0,18 17-1,-18 0 1,17 1 0,-17 34-1,0-35 1,0-17-1,0 35 1,0-18 15,0-17-15,0 0 0,0 34 15,0 1-16,0 18 1,0-53 0,0 17-1,0 0 1,0-17 0,0-1-1,0 1 1,-35 17-1</inkml:trace>
  <inkml:trace contextRef="#ctx0" brushRef="#br1" timeOffset="80967.17">15522 11183 0,'0'71'31,"0"-36"-15,0-17-1,0 34 1,0-16 15</inkml:trace>
  <inkml:trace contextRef="#ctx0" brushRef="#br1" timeOffset="81117.77">15557 11536 0,'0'0'16,"0"35"-16,-17 18 15,17-18 1,0 1 0,0 16 15,0-34-31</inkml:trace>
  <inkml:trace contextRef="#ctx0" brushRef="#br1" timeOffset="81317.83">15557 11994 0,'0'0'16,"-17"53"-16,17 36 16,0-1-1,-18-35 1,18 0 0,0-1-1,0 1 1,0-17-1,0-1 1</inkml:trace>
  <inkml:trace contextRef="#ctx0" brushRef="#br1" timeOffset="87167.79">15487 10178 0,'0'0'0,"0"17"156,-18 1-140,18 0-1,0-1 1,-17-17 0,17 35-1,-18-17 1,18 0-1,0 17 1,-18-17 0,18 17-1,-17 0 1,17-17 0,-18-1-1,18 1 1,-18 0-1,1 17 1,-1-17 0,18-1 15,0 1-15,-17 0-1,-1-1 1,0 1-1,1-18 1,17 18 0,-18-1-1,0 1 1,1-18 0,-1 17-1,0 1 1,-17-18-1,18 18 1,-1-1 0,0 1 15,1-18-15,-1 18-1,0-18 1,1 0-1,-19 0 1,1 0 0,17 0-1,1 0 1,-18 0 0,-1 0-1,19 0 1,-1 0-1,0 0-15,1 0 16,-19-18 15,-16 0-15,34 18 0,-17-17-1,17-1 1,-35-17-1,35 0 1,1 17 0,-18-17-1,17-1 1,0 1 0,1-18-1,-1 35-15,0 1 16,1-18-1,-1-1 1,18 19 0,-18-19 15,1 1-15,17 0-1,-18 0 1,0-1 15,1 19-15,17-1-1,0 0-15,-18-17 16,18 17 0,-17-17-1,-1 18 1,0-1 15,18 0-31,-17 1 31,17-1-15,-18 0 0,0-17 15,1 17 0,17-17-15,-18 35-1,18-18 1,-18 1 0,1-1-1,-1-17 1,1 17-1,-1 1 17,18-1-32,0 0 31,-18 1-15,1-19-1,-1 1 1,0 0-1,1 17 1,17 1 0,-18-1-1,0 0 1,1 18 0,-1-35-1,1 17 1,-1 1-1,0-1 1,1 1 0,-1-1 15,-17 18-15,17-18-1,0 18 1,1 0-1,-1-17 1,0-1 0,-17 18-1,18 0 1,-19 0 0,-17 0-1,36 0 1,-1 0-1,0 0 1,1 0 0,-1 0 15,-17 0-15,17 0-1,1 0 1,17 18-1,-18-18 1,0 0 0,1 0-1,-19 17 1,19 1 0,-1-18-1,1 18 1,-1-18 15,0 17-15,1-17-16,-1 18 31,-17-1-15,-1 1-1,19 0 1,-1-1-1,18 1-15,-18-18 16,1 18 0,-1 35-1,18-36 1,-35 18 0,35 18-1,-18-17 1,1-1-1,17-17 1,-18 34 15,0-16-15,1 17 0,17-18-1,-18-17 1,18 17-1,-18 0 1,18-17 15,-17-1-31,17 19 16,0-1 0,0 0-1,0-17 1,-18 0-1,18 17 1,0-18 0,-17 1 15,17 0-15,-18-1-1,18 1 1,0 0-1,-18 17 1,18-17 0,0-1-1,0 1 1,-17-18 0,17 17-1,-18 1 1,0 17-1,1-17 1,17 0 0,0-1 15,-18 1-15,18 0-1,-18-1 1,18 1 15,-17 17-15,-1-35-1,18 18 1,-17-18 0,17 17-1,0 1 48,-18-18-63,18 18 31,-18-18-15,1 17 46,17 1 16,-18-18-62,0 18 31,1-1 0,-1-17 15,18 18-46,-18-18 31,18 18-32,-17-18 32,17 17-47,-18-17 47,0 18-16,1-18 63,-1 0-63,18 17 0,-17-17 16,17 18-31,-18-18 0,0 18-1,1-18 1,-1 0-1,18 17 17,-18-17-32,1 0 15,-1 0 1,0 18 0,1-18-1,-1 0 1,1 0-1,17 18 1,-36-18 0,19 0 15,-1 17-15,0-17-1,1 0 1,-1 0 15,0 0-15,1 0-1,-1 0 1,1 0 0,-1-17-1,0 17 1,-17-36-1,17 19 17,1-1-32,-1 0 15,0 1 17,1-1-17,-1-17 1,-35-36-1,36 18 1,-1 36 0,18-1-1,-18 1 1,1-36 0,-1-18-1,18 36 1,-18-53-1,1 52 1,-1 1 0,18 17 15,-35-52-15,0-1-1,-18 1 1,35 34-1,0 19-15,1-1 16,-1-17 0,0 0-1,1 17 1,-1-53 0,-17 36-1,0 0 1,-1-18-1,19 35 1,-36-17 0,0 0 15,0 35-15,0 0-1,0 17 1</inkml:trace>
  <inkml:trace contextRef="#ctx0" brushRef="#br1" timeOffset="93834.45">26317 8961 0,'0'0'0,"0"-18"0,0 0 15,-17 18 16,-19 0-15,1 0 0,-71 71-1,-35 140 17,71-52-17,34-18 1,19 18-1,34-71 1,1 0-16,17 1 31,53 52-15,18 0 0,-35-88-1,87 17 1,1-52-1,0-18 1,35-53 0,-88 0-1,70-35 1,-52 0 0,-54 0-1,-34-36 1,-36 36-1,0-88 1,0 17 0,-36 88 15,-105-88-15,71 124-1,-89-35 1,-35 34-1,106 19 1,-71-1 0,0 18-1,0-18 1,1 36 0,87 17-1,-52 124 1,-1-18-1,54-70 1,34 17 0</inkml:trace>
  <inkml:trace contextRef="#ctx0" brushRef="#br1" timeOffset="94035.02">25859 10389 0,'0'0'0,"-18"-35"15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2:06:24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12823 2187 0,'0'0'0,"18"0"0,17 0 16,54 0 0,105 0 15,-53 0-16,17 0 1,19 0 0,-71 0 15,123-17-15,18 17-1,-53 0 1,-106 0-1,106 17 1,0 18 0,0-17-1,-17 0 1,-107-1 0,71 1-1,-70 0 1,-36-18-1,-17 0 1,-36 0 0,18-18-1</inkml:trace>
  <inkml:trace contextRef="#ctx0" brushRef="#br0" timeOffset="1050.89">14252 600 0,'0'0'0,"-17"-36"0,-1 19 31,18-1-31,0 36 78,0-1-62,-18 72 0,1 140 31,34-176-32,1-53 1,17 0-1,0 0-15,-17 0 16,70-53 0,1-35-1,-1 0 1,-71 52 0,1 1-16,-18 17 46,0 36 1,0 0-31,0 17 0,0 0-1,0 0 1,0 36-1,18-36 1,-1 18 0,36-18-1,0-17 1,18-18 0,-36 0-1,35-35 1,1-18-1,-18-18 17,-18 18-17,-17 1 1,-18 16 0,0 1-1,-18 35-15</inkml:trace>
  <inkml:trace contextRef="#ctx0" brushRef="#br0" timeOffset="2075.09">16969 2346 0,'0'0'0,"70"0"15,54 0-15,281 0 32,195 0-1,-353 0-15,-18 18-1,-105-1 1,70 1-1,-35 0 1,-54-18 0,-69 0 15,17 0-15,-18 0-1,-18 0 1</inkml:trace>
  <inkml:trace contextRef="#ctx0" brushRef="#br0" timeOffset="3880.02">17886 1094 0,'0'0'0,"0"-18"62,17 18-62,72-71 32,-36 18-1,-36 36-31,1-18 16,17-18-1,0-18 1,1 36-1,-36 17 1,0 36 203,0-1-219,-36 1 15,19 17-15,-1 1 16,-35 17 0,36-18-1,-19 18 1,19 0 0,-1 0-1,18-36 1,0 1 15,18-18 0,-1 0-15,1 0 0,0 0-1,34-35 1,19-36-1,-36 36 1,18-1 0,-35 19-16,0-1 15,-18 1 1,17-19 0,-17 1-1,18 35 1,-18-18 15,17 18 0,-17-17-15,0-1 15,0 0 0,18 18-15,-18 18 62,0 0-62,-18 17-16,18-17 15,-17 35 1,-1-1 0,1 1 15,17-17-15,0-1-1,0 0 1,0-17-1,0 17 1,0-17 15,17-53-15</inkml:trace>
  <inkml:trace contextRef="#ctx0" brushRef="#br0" timeOffset="4068.58">18521 1270 0,'0'0'0,"-18"-18"31</inkml:trace>
  <inkml:trace contextRef="#ctx0" brushRef="#br0" timeOffset="5200.6">21555 2240 0,'0'0'0,"35"0"47,53 0-47,388 0 31,-264 0-15,264 0-1,-17 0 1,-247 0 0,123 18-1,-212-18-15,-17 0 31</inkml:trace>
  <inkml:trace contextRef="#ctx0" brushRef="#br0" timeOffset="5417.18">24236 2663 0,'0'0'0,"0"18"16</inkml:trace>
  <inkml:trace contextRef="#ctx0" brushRef="#br0" timeOffset="15395.45">13652 3616 0,'0'0'0,"71"-18"16,264-35-1,53 0 17,-123 36-17,-124 17 1,300 0-1,-282 0 1,123 35 15,18-35-15,-142 0 0,160 0-1,17 0 1,0 0-1,-17 18 1,-159-18 0,123 0-1,-35 0 1,-124 0 0,-17 0-16,106 0 15,-124 0 1,88 35-1,-35-17 1,-70-1 15,-1-17-31,1 0 16,70 0 0,18 0-1,0 0 1,-89-17-1,36 17 1,-53 0 0</inkml:trace>
  <inkml:trace contextRef="#ctx0" brushRef="#br0" timeOffset="15595.01">19491 3475 0,'0'0'16</inkml:trace>
  <inkml:trace contextRef="#ctx0" brushRef="#br0" timeOffset="15766.81">19579 3634 0,'0'0'0,"-17"0"16</inkml:trace>
  <inkml:trace contextRef="#ctx0" brushRef="#br0" timeOffset="18723.72">23954 3492 0,'0'-17'31,"17"17"79,19 0-95,-1-18-15,18-17 16,0 0-1,0 17-15,-1 0 16,1 1-16,0 17 31,177-18 1,-160 18-17,1 53 1,-36-35-1,18 52 1,-18-35 0,-17-17-1,-1 0 1,19-18 0,34-18-1,89-70 1,0 0-1,-89 70 1,36-17 15,-18 35-15,-17 0 0,-36 0-1,36 17 1,-1 36-1,-17 18 1,-35-71 0,17 35-1,-17-17 1,52-18 0,36-18-1,-35 1 1,52-36-1,18 0 1,-35 17 15,-53 36-15,-35 0 0,35 0-1,0 18 1,-18 35-1,0-35 1,0 35 0,-17-36-1,35-17 1,-18 0 0,106-35-1,-17-18 1,-54 53-1,1 0 1,-53 0 15,34 0-15,19 0 0,0 0-1,-19 18 1,-16 17-1,-1 18 1,0 0 0,-17-36-1,0-17 1,17 18 0,106-53-1,18-18 1,-89 35-1,36 18 1,-18 0 0,-17 0 15,-18 18-15,-36-1-1,1 19 1,0-1-1,-1-17 1,19-18 15,17 0-31,-18-18 16,71 0 0,-53 1-1,-18 17 1,-18 0 15,-17-18-15</inkml:trace>
  <inkml:trace contextRef="#ctx0" brushRef="#br0" timeOffset="37883.69">5874 9790 0,'0'-18'15,"17"0"110,1 18-109,0 0 0,-18-17-1,17 17 1,19-18 0,-19 0-1,54-17 1,-1 0-1,19 17 1,-19 1 15,-35 17-15,36 0 0,-18 0-1,-18 0 1,53 52-1,-52-34 1,34 17 0,-35-17-1,36 0 1,0-18 0,17-36-1,0-34 1,-53 70-1,53-35 1,-17 35 0,-18 0 15,88 52-15,-88-34-1,35 0 1,-17 17-1,-36-35 1,35 18 0,1-18-1,17-18 1,18-35 0,-53 35-1,88 18 1,-35 0-1,17 53 1,-70-35 15,35 35-15,18-35 0,0-18-1,0-53 1,-53 35-1,70 18 1,-17 0 0,-53 18-1,88-1 1,-35-17 0,0 0-1,0 0 1,-36 0-1,36 18 1,18-18 0,17 0 15,-18 0-15,-70 0-1,35 18 1,0 17-1,-35 0 1,53-17 0,-35-1-16,-18-17 15,53 0 1,-1 0 0,-69 0-1,122 0 1,-105 0-1,53 18 1,18-18 15,-54 18-15,36-18 0,-18 0-1,-53 0 1,36 0-1,-53 0 1,52 0 0,-17-18-1,-18 0 1,18 18 0,0 0-1,0 0 1,18 0-1,-36 0 1,18 0 15,-35-17-15,-1 17 0,1 0-1,-1 0 16,1 0-15,0 0 0,-1-53-1,1 18 1</inkml:trace>
  <inkml:trace contextRef="#ctx0" brushRef="#br0" timeOffset="55533.78">2981 10672 0,'0'0'0,"0"-18"47,18 18 47,-1 0-78,1 0-16,35-18 15,-18 18 1,36 0 0,-36 0-1,18 88 1,-18-35-1,-17-35 1,-1-18 0,19 0-1,34-88 1,1 53 0,-36 35-1,0 52 1,-17 37-1,17-54 1,1-35 15,-19 0-15,36-35 0,35-36-16</inkml:trace>
  <inkml:trace contextRef="#ctx0" brushRef="#br0" timeOffset="57567.55">5080 11007 0,'0'0'0,"18"0"62,-1 0-46,1 0 0,17 0-16,0 0 15,-17 0 1,17 0-1,18 35 1,-35-17 0,0-18 15,-1 17-15,1-17-1,52-53 1,-34 36-1,52-19 1,-35 36 0,-36 18-1,1 0 17,0-18-17,-1 0 1,1 0-1,0 0-15,17 0 16,18 0 15,-18 17-15,-17-17 0,-1 0-1,36 0 1</inkml:trace>
  <inkml:trace contextRef="#ctx0" brushRef="#br0" timeOffset="60376.56">5944 11430 0,'0'0'0,"0"-18"31</inkml:trace>
  <inkml:trace contextRef="#ctx0" brushRef="#br0" timeOffset="62184.24">6897 10918 0,'0'0'0,"17"18"16,19 17-1,-19 1-15,54 17 16,88-1 31,-106-52-31,17 0-1,18-88 1,1-53-1,-54 71 1,18-107 0,-18 36-1,-17 35 1,-18 71 0,-53-18-1,0 0 1,-53 36-1,18-1 1,52 18 15,-34 0-15,-1 18 0,36 17-1,-35 53 1,34-53-16,19 18 15,-19 71 1,19 52 0,17-88-1,0 0-15,0-17 16,35 70 0,-17-70-1,17-18 1</inkml:trace>
  <inkml:trace contextRef="#ctx0" brushRef="#br0" timeOffset="62361.02">7532 11483 0,'0'0'16,"-35"0"0</inkml:trace>
  <inkml:trace contextRef="#ctx0" brushRef="#br0" timeOffset="70334.07">25241 2222 0,'0'0'0,"0"-17"0,18 17 94,17 0-94,18 17 16,53 1-1,211-18 16,-211 0-15,124 0 0,-1 0 15,-17 0-15,-107 18-1,89-1 1,0-17-1,0 0 1,-105 0 0,-1 0-16,-18 0 15,89 0 1,-18 0 0,0 0-1,-35 0 1,88-17-1,36-1 1,-19 0 15,-105 18-15,53 0 0,-18 0-1,18 18 1,17 0-1,-88-18 1,106 17 0,0-17-1,-106 0 1,159 0 0,-176 18-1,35-18 1,0 18-1,-71-18 1,71 0 15,-18 0-15,-18 0 0,19 17-1,-36-17 1,0 0-1</inkml:trace>
  <inkml:trace contextRef="#ctx0" brushRef="#br0" timeOffset="72717.25">8096 3545 0,'0'0'15,"212"18"1,-89 0-16,1-18 16,-1 0-16,1 0 15,-1 0 1,442 17 15,-265-17-15,-18 18-1,-123-18 1,123 0 15,0 0-15,-141 0 0,18 0-16,-36 0 15,142 0 1,-18 0-1,-53-18 1,-88 18 0,52 0-1,-16 0 1,-37 0 0,-16 0-1,-72 0 1,1 0-1</inkml:trace>
  <inkml:trace contextRef="#ctx0" brushRef="#br0" timeOffset="72884.17">12718 3563 0,'0'0'0,"0"-18"16</inkml:trace>
  <inkml:trace contextRef="#ctx0" brushRef="#br0" timeOffset="78279.83">6244 10830 0,'0'0'0,"0"18"16,0 35-1,0-18-15,0 53 16,-35 18 31,35-88-31</inkml:trace>
  <inkml:trace contextRef="#ctx0" brushRef="#br0" timeOffset="78467.41">6403 10866 0,'0'0'0,"0"17"31,-35 89-15,17-53-1,18-18 1</inkml:trace>
  <inkml:trace contextRef="#ctx0" brushRef="#br0" timeOffset="78917.88">6174 11606 0,'0'0'0,"-18"0"16,18 18 0,-18 53-1,18-19 1,0-34-1,36 17 1,-1-35 15,0 0-15,-17-35 0,35-71-1,-36-17 1,-17 52-1,0 54 17,-53 17-17,1 0 1,34-18 0,0 18-1</inkml:trace>
  <inkml:trace contextRef="#ctx0" brushRef="#br0" timeOffset="79651.06">7232 11289 0,'0'0'0,"0"18"47,0-1-32,0 18 1,18 54-1,-18-1 17,0-71-17</inkml:trace>
  <inkml:trace contextRef="#ctx0" brushRef="#br0" timeOffset="79950.69">7514 11289 0,'0'0'0,"0"35"16,0 36 0,0-1-1,0-17 1,0 0 0,0 0-1,0-35 1,-17-18-1</inkml:trace>
  <inkml:trace contextRef="#ctx0" brushRef="#br0" timeOffset="80883.6">7302 11871 0,'0'0'0,"-17"-18"15,-1 18 1,1 0 15,17 18-15,0 17-1,0 36 1,0-36 0,17 36-1,18-36 1,1 18-1,-19-53 1,19 0 0,17 0-1,0-35 1,-36-18 0,1 17-16,17-52 15,-17 53 1,-18 0-1,-18 17 1,18 0 15,-70-17-15,34 17 0,1 18-1,17-17 1,-17 17-1,-18 0 1,18 17 0,17-17-1</inkml:trace>
  <inkml:trace contextRef="#ctx0" brushRef="#br0" timeOffset="81050.1">7620 12277 0,'0'0'0,"-18"0"31</inkml:trace>
  <inkml:trace contextRef="#ctx0" brushRef="#br0" timeOffset="86257.38">8096 10918 0,'0'0'0,"0"-17"16,0-1 78,18 1-79,35-1 1,17-35 0,19 35-1,-54 18 1,35 0 0,-34 53-1,-19-35 1,1 35-1,0-36 1,-1-17 15,1 0-15,-1 0 0,36-70-1,-17 35 1,-19 35-1,1 0 1,0 17 0,17 19-1,0 16 1,0-34 0,-17 0-1,0-1 1,-1-17 15,1 0-15,0-35-1,-18-18 1</inkml:trace>
  <inkml:trace contextRef="#ctx0" brushRef="#br0" timeOffset="86654.92">8625 11271 0,'0'0'0,"0"36"31,0 16-16,0 19 1,0 35 0,0-53 15</inkml:trace>
  <inkml:trace contextRef="#ctx0" brushRef="#br0" timeOffset="86867.05">8802 11377 0,'0'0'0,"0"35"16,0 54-1,-18-54 1,18 0 0,-17 0-16</inkml:trace>
  <inkml:trace contextRef="#ctx0" brushRef="#br0" timeOffset="87405.41">8661 11906 0,'0'0'0,"-18"0"15,18-17-15,-18 52 47,18 18-47,0-18 16,0 18-1,18 0 1,0 0 0,17-36-1,-17 1 1,-1-18-1,19-53 1,-1-53 15,0 1-15,-35 69 0,0 1-1,-18 17 1,-17 1-1,18-1 1,-19-17 0,19 35-1,-36 35 1,17 18 0</inkml:trace>
  <inkml:trace contextRef="#ctx0" brushRef="#br0" timeOffset="113304.11">9560 12947 0</inkml:trace>
  <inkml:trace contextRef="#ctx0" brushRef="#br0" timeOffset="124768.35">12471 5644 0,'0'0'0,"-18"-35"32,36 35-1,140-106 0,-69 89-15,87-54-1,53 53 1,-52 18 0,-36 53-1,-106 18 1,36 35 0,-36-18-1,-17-53 1,34-17-1,19-53 1,176-124 15,-18 71-15,-158 88 0,-1 53-1,-52-18-15,0 0 16,-1 36-1,1-54 1,0-17 0,35 0-1,70-70 1,-17 70 0,-36 0-1,-34 35 1,-1 0-1,0-35 17,18-17-17,-18-36 1,54-53-16</inkml:trace>
  <inkml:trace contextRef="#ctx0" brushRef="#br0" timeOffset="131284.85">7444 5644 0,'0'0'0,"-18"-17"31,0 17-15,18-18 15,106-35 0,-71 53-15,-17 0-16,17 0 16,36 0-1,17 36 1,-53-19-1,18 18 1,-17-17 15,-1 17-15,-18 1 0,1-19-1,17-17 1,1 0-1,-1 0 1,0-17-16,18-54 16,88-52-1,-53 34 1,1 89 0,-54 18-1,18 53 1,0 34-1,0-34 17,-18-18-17,-35-35 1,18-18 0,17-18-1,35-70 1,-17 52-1,0 19 1,0 17 0,0 35-1,-18-17 1,-17-1 15,0-17-15,-1 0 31,1 0-32,0-17 1,-1-19 0,36 36-16</inkml:trace>
  <inkml:trace contextRef="#ctx0" brushRef="#br0" timeOffset="133889.82">25312 3298 0,'0'0'0,"0"-17"15,-18-1-15,18 1 16,-53-19 0,0 19 15,36 17-16,34 0 17,1 0-17,35 17 1,123 1 0,36-18-1,-89 0 1,89 0-1,-36 0 1,-70 0 0,-70 0-1,-54 0 1</inkml:trace>
  <inkml:trace contextRef="#ctx0" brushRef="#br0" timeOffset="134351.54">25717 3316 0,'0'0'0,"-52"18"31,-72 70-15,-17 0-1,-18 18 1,106-71 0,18 36-1,35-18 1,88 0 0,53 0-1,-52-53 1,69 17-1,-70-17 1,-70 0 15,0 0-31,-18-35 16,0 0 0,0-124-1,0-35 1,-18 123-1,0-52 1,-17 88 0</inkml:trace>
  <inkml:trace contextRef="#ctx0" brushRef="#br0" timeOffset="134519.54">25982 3810 0,'0'0'15,"-18"35"1</inkml:trace>
  <inkml:trace contextRef="#ctx0" brushRef="#br0" timeOffset="134668.12">26123 3986 0,'0'0'0,"-70"-35"31</inkml:trace>
  <inkml:trace contextRef="#ctx0" brushRef="#br0" timeOffset="162284.66">10530 16704 0,'0'0'0,"0"-18"31,18 18 32,17-17-63,-17 17 15,53-18 1,-36 0 0,18-17-1,17 18 1,1-19 0,-36 36-1,53 0 1,18 0-1,-35 0 1,-1 0 0,71 18-1,-88 0 1,71-18 0,-1 17-1,-88-17 1,71 0-1,0 0 1,18 0 0,-1 0-1,-52 0 1,70 18 0,0-18-1,-71-18 1,1 18-16,52-35 15,-52 17 1,70 1 15,0 17-15,-88 17 0,106 19-1,-124-19 1,53-17-1,-17 0 1,-18-17 0,53 17-1,17-18 1,1 18 0,17 0-1,-71-18 1,54 18-1,-18 0 17,-18 36-17,-53-19 1,18 1 0,18-1-1,-1-17 1,-17 0-1,18 0 1,17 0 0,0 36-1,18-36 1,-53 17 0,35-17-1,-18 0 1,-17 36-1,-17-1 17,-19-17-17,19-18 1,-1 17 0,-18-17-1,1 0 1,35 0-1,-18 18 1,1-1 0,-19-17-1,1 0 1,17 0 0,0 0-1,-35 18 1,18-18-1,17 0 17,-17 0-17,35 0 1,-18-35 0,18-53-16</inkml:trace>
  <inkml:trace contextRef="#ctx0" brushRef="#br0" timeOffset="170434.52">16863 16704 0,'0'0'0,"-18"-18"16,0 18-1,36 0 48,0 0-47,88 0-1,-53 0 1,88 18-1,0 0 1,0-18 0,-53 0-1,53 0 1,0 0 0,-88 0-1,18 0 1</inkml:trace>
  <inkml:trace contextRef="#ctx0" brushRef="#br0" timeOffset="171300.74">11518 16422 0,'0'0'0,"-17"0"16</inkml:trace>
  <inkml:trace contextRef="#ctx0" brushRef="#br0" timeOffset="171484.67">12047 16581 0,'0'0'0,"0"-18"16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2:09:46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9560 2663 0,'0'0'0,"-53"-52"16,36 52-16,-1 0 15,18-18 1,18 18 31,-1-18-32,160-35 17,-89 18-17,18 17-15,70-34 16,-88 16-1,71 1 1,-35 53 0,-72 17-1,37 106 1,-36-106 0,-18 1-1,53-19 1,-17-34-1,140-125 17,1 37-17,-36 69 1,-52 36 0,-89 0-1,53 53 1,-17 0-1,-18-18 1,0-17 0,-36-18-1,19 0 1,69-35 0,-52-18-1,88 0 1,-70 35-1,0 36 17,-36 35-17,0-18 1,18 0 0,-18-35-1,1 0 1,34 0-1,-35 0 1,18 0 0,0 0-1,0 18 1,-35 0 0,-1-18-1,19 0 1,17-18-1,-36 0 17,19 18-17,-1 0 1,35-17 0</inkml:trace>
  <inkml:trace contextRef="#ctx0" brushRef="#br0" timeOffset="6185.37">28575 2399 0,'0'0'0,"-18"-18"15,1 18 1,34 0 31,36 18-32,35 0 1,18-18 0,265 0-1,34-36 1,-193 19-1,0-1-15,-54 0 16,107 18 0,-71 0-1,-70 0 1,-89 0 0,-18 0-1,-17-17 16</inkml:trace>
  <inkml:trace contextRef="#ctx0" brushRef="#br0" timeOffset="6361.09">30639 2558 0,'0'0'0,"17"17"31</inkml:trace>
  <inkml:trace contextRef="#ctx0" brushRef="#br0" timeOffset="7683.77">4657 3845 0,'0'0'0,"-36"-17"15,54 17 17,264 35-1,-158-35-16,34 0-15,160 0 16,-142 0 0,159 0-1,-88 0 1,-141 18 0,124-18-1,-195 0 16</inkml:trace>
  <inkml:trace contextRef="#ctx0" brushRef="#br0" timeOffset="8300.37">8467 3722 0,'0'0'0,"-71"-35"32,159 70-17,494 53 16,-352-70 1,246-18-17,-17-36 1,-124 36 0,-106 0-1,-176 0 1</inkml:trace>
  <inkml:trace contextRef="#ctx0" brushRef="#br0" timeOffset="8467.57">11042 4075 0,'0'0'0,"0"-18"16</inkml:trace>
  <inkml:trace contextRef="#ctx0" brushRef="#br0" timeOffset="18967.63">27270 3810 0,'0'0'15,"-36"-18"1,19 1 0,123-71 15,-18 35-16,176-18 17,-34 53-17,-54 36 1,-52 35 0,-72-18-1,37 18 1,-1 0-1,-18-35 1,72-18 0,-54-36-1,123-69 1,-52 69 0,-124 36-1,54 53 1,-72-17-1,19 16 17,16-16-17,-34-36 1,53 0 0,87-53-1,-16 18 1,-37 35-1,-69 17 1,17 36 0,-18-18-1,18-17 1,0 0 0,0-18-1,-1-18 1,-34 0-1,-53 1 17</inkml:trace>
  <inkml:trace contextRef="#ctx0" brushRef="#br0" timeOffset="19123.21">30533 3986 0,'0'0'0</inkml:trace>
  <inkml:trace contextRef="#ctx0" brushRef="#br0" timeOffset="25035.43">21431 5239 0,'0'0'0,"88"0"0,18 0 15,18-18 1,176 18-1,176 0 17,-123-18-17,-1 1 1,-158 17 0,212-18-1,-35 18 1,-1 18-1,0-1 1,-158-17 15,194 0-15,52-35 0,-34 35-1,-19 0 1,-211 35-1,177 18 1,17-35 0,18 0-1,17-18 1,-211 0 0,176 0-1,-36 17 1,-175 1-1,158 0 17,-194-1-32,-17-17 15,87 0 1,-52-17 0,-124 17-1,0-18-15</inkml:trace>
  <inkml:trace contextRef="#ctx0" brushRef="#br0" timeOffset="26984.16">6932 6385 0,'0'0'0,"265"0"31,-160 0-16,1 18-15,-17-18 16,263 53 31,-175-53-31,17-35-1,-71 17 1,106-35-1,1 18 1,-107 35 0,107-36-1,-142 36-15,0 0 16,53 0 0,18 0-1,-89 0 1,124 0-1,-35 0 17,-88 18-17,-36-18-15</inkml:trace>
  <inkml:trace contextRef="#ctx0" brushRef="#br0" timeOffset="44817.46">12965 10619 0,'0'0'0,"-71"-53"31,53 35-15,18 18 15,36 18-15,17-18-1,70 0 1,1 0-1,17-18 17,-53 53-17,-53 1 1,0-1 0,1-17-1,34-1 1,-52 1-1,70-18 1,18 0 0,17 17-1,-70 1 1,18 35 0,-1-35-1,1-1 1,-18-17-1,-18 0 17,36 0-17,-18 0-15,-18 0 16,18 18 0,-18 0-1,-17-18 1,-1 0-1,19 17-15</inkml:trace>
  <inkml:trace contextRef="#ctx0" brushRef="#br0" timeOffset="70188.42">15716 10477 0,'0'0'0,"-17"0"15,-1 0 1,0-17 0,1 17 31,17-18 31,17 1-63,1-1 1,0 0 0,-1 18-1,1 0 16,0 0 1,-1 0-17,1 18-15,-1 17 32,1-17-32,-18-1 15,18 1-15,-18 0 16,0 17 15,17 0-15,1-35 15,17-53-15,36-52-1,-36 87 1,-17 18 15,-1 0-15,1 18 15,-18 17-31,18-18 16,-1 19-1,-17-1 1,0-17-1,18-18 17,0-36-17,-1-17 1,1 18 0,-1 18-1,1 17 32,17 35-31,-35-18-1,18 1 1,17 17 0,-17-35-1,-53-35 1,123-35 15</inkml:trace>
  <inkml:trace contextRef="#ctx0" brushRef="#br0" timeOffset="71267.89">16016 3951 0,'0'0'0,"0"-18"15,18 18-15,17-17 16,36-18 0,17-36-1,317-70 17,-281 176-17,-71 18 1,17 35-1,1-17 1,0-54 0,-19-17-1,90-70 1,16 52 0,-105 18-1,0 18-15,35 52 16,-52-52 15,17 17-15,35-35-1,0-53 1,-18-35 0,54 0-16</inkml:trace>
  <inkml:trace contextRef="#ctx0" brushRef="#br0" timeOffset="74665.61">15716 10442 0,'0'-17'32,"-17"17"46</inkml:trace>
  <inkml:trace contextRef="#ctx0" brushRef="#br0" timeOffset="79317.28">15593 10319 0,'0'0'0,"-18"35"109,0-17-93,1 17-16,34-35 78,1 0-78,17 0 15,1 18 1,34-1 0,1 1-1,-36-1 1,36-17-1,-1 18 1,-52-18 0,-1 18-1,-17-1-15,0 1 16,18 0 0,-18-1-1,18-17 1,35-17 15,0-1-15,-1 18-1,-16 35 1,-19-17 0,19 17-1,-36-17 1,35-18-1,36-18 1,-36-17 0,35-18-1,-34 53 1,-19 0 0,19 18-1,-19-1 1,1-17-1,-1 0 17,1 0-1,0 0-15,-1 0 15,1 0-16,35 0 1</inkml:trace>
  <inkml:trace contextRef="#ctx0" brushRef="#br0" timeOffset="80801.28">16122 10460 0,'0'0'0,"-18"-18"31,1 36 16,-19 17-32,1 0-15,-53 54 32,17-19-17,1 1 1,52-54 0,1 1-1,17 17 1,35 1-1,0-19 1,71 1 0,-18-1-1,0-17 1,-70 0 0,0 0-1,-1 0 1,-17-35 15,0 0-15,0-18-1,-17-53 1,-19 53 0,-17 0-1,36 18 1,17 0-1</inkml:trace>
  <inkml:trace contextRef="#ctx0" brushRef="#br0" timeOffset="80967.96">16228 10760 0,'0'0'0,"-18"0"16,0 0 0,18 35-16</inkml:trace>
  <inkml:trace contextRef="#ctx0" brushRef="#br0" timeOffset="81117.49">16369 10883 0,'0'0'0,"-88"-17"16</inkml:trace>
  <inkml:trace contextRef="#ctx0" brushRef="#br0" timeOffset="83767.5">17674 7497 0,'0'0'0,"-35"-18"31,17 18-15,71 0 31,0 0-47,53 0 15,176 0 1,89 0 0,87-53-1,-35 35 1,-246 18-1,87 18 17,-105 17-17,-88-35 1,17 18 0,-35-18-1</inkml:trace>
  <inkml:trace contextRef="#ctx0" brushRef="#br0" timeOffset="84084.12">20567 7020 0,'0'0'0,"35"36"16,0-1-1,36 35 1,17 1 0,-52-36-1,-19 18 1,-87 35-1,-177 36 1,70-54 0</inkml:trace>
  <inkml:trace contextRef="#ctx0" brushRef="#br0" timeOffset="84751.14">17833 5909 0,'0'0'16,"18"194"0,-18 0-16,17-18 15,-17 71-15,18 36 16,-1-1 0,36 300-1,-53-353-15,18 336 47,0-371-31,-18-159-1,0-70 1</inkml:trace>
  <inkml:trace contextRef="#ctx0" brushRef="#br0" timeOffset="85151.09">17921 5768 0,'0'0'0,"-18"0"0,-17 0 16,-35 35 0,-1 18-1,-52 71 1,70-54 0,17-35-1</inkml:trace>
  <inkml:trace contextRef="#ctx0" brushRef="#br0" timeOffset="85321.65">18062 6015 0,'0'0'0,"88"123"15,-52-70 1</inkml:trace>
  <inkml:trace contextRef="#ctx0" brushRef="#br0" timeOffset="86052.15">16845 7497 0,'0'0'0,"-18"-18"16,1 18-1,-1 0-15,1 0 16,52 0 62,-18 0-62,19 0-1,17 0-15,35 35 32,53-17-17,35-1 1,-87-17 0,-1 0-16,0 0 15,35-17 1,-87 17-1</inkml:trace>
  <inkml:trace contextRef="#ctx0" brushRef="#br0" timeOffset="88451.96">17216 7497 0,'0'17'31,"0"1"32,0-36 15,0 1-63,17-1-15,-17-17 16,18 17 0,17-70-1,-17 52 1,17-52-1,0 18 1,1 17 0,-19 0-1,-17 18 1,35-36 0,-17 18-1,17-17 1,1 17-1,-19 35 17,1-17-17,0 17 1,-1 0 0,1 18-1,17 0 1,18-17-1,0 17 1,-35-18 0,35 1-1,17 17 1,-17-18 0,0 18-1,-35 0 1,17 18 15,18 17-15,0 0-1,-18-17 1,18 17 0,0 18-1,0 0 1,-18-18-1,0 0-15,1 18 16,16 36 0,1-19-1,0 1 1,-17-36 0,16 53-1,-16 0 1,-1 18-1,-17-71 17,17 36-17,-17 17 1,17-53 0,-17 1-1,-1-1 1,18 18-1,-17-18 1,17 36 0,-17-36-1,-18-17 1,18 17 0,17-17-1,-17 17 16,-1-35-15,18 35 0,-17-17-1,17-1 1,-17-17 0,17 18-1,1-18 1,-1 0-1,0 0 1,-17 0 0,17 0-1,18 0 1,-18 0 0,1-18-1,-19 1 1,36-18 15,-18-1-15,1 19-1,17-72 1,-18-16 0,18 16-1,-36 36 1,-17 36-1,18-36 1,17 0 0,-17-35-1,17 35 1,-35 18 78</inkml:trace>
  <inkml:trace contextRef="#ctx0" brushRef="#br0" timeOffset="90028.67">17251 7497 0,'0'0'16,"-18"0"15</inkml:trace>
  <inkml:trace contextRef="#ctx0" brushRef="#br0" timeOffset="91417.87">16845 8079 0,'0'0'0,"0"17"47,35 1-32,107 0 17,-90-36-17,1 18 1</inkml:trace>
  <inkml:trace contextRef="#ctx0" brushRef="#br0" timeOffset="91650.72">17410 8167 0,'0'0'0,"0"-18"15,17 18 17,36 0-17,18-17 1,-71-1 0,17 18-1</inkml:trace>
  <inkml:trace contextRef="#ctx0" brushRef="#br0" timeOffset="91984.82">17410 8326 0,'0'0'0,"17"35"15,1-18 1,-18 36 0,-18-17-1,-35 34 1,18-52 0,17-18-1,36 0 16,17 0-15,18 0 0,0-53-1,0 35-15</inkml:trace>
  <inkml:trace contextRef="#ctx0" brushRef="#br0" timeOffset="92536.81">17410 7779 0,'35'17'0,"-70"-34"0,70 17 31,-18-18-15,1 18 0,0 0-1,-18 18 1,-18 35-1,0 0 1,-17-36 0,35 1-1,18-53 17,17-1-32,0 1 15,36 0 1,-53 35-1,-18 17 17,0 19-17,-36 52 1,36-35 0,18-36-1,17-17 1</inkml:trace>
  <inkml:trace contextRef="#ctx0" brushRef="#br0" timeOffset="93017.4">18944 6932 0,'0'0'0,"35"0"63,18 0-63,53-35 31,0-18 0</inkml:trace>
  <inkml:trace contextRef="#ctx0" brushRef="#br0" timeOffset="93367.44">19032 7073 0,'0'0'0,"18"0"16,0 0 15,-1 18-15,-17 17-1,-35 18 1,0 0 0,35-35-1,-18-1 1,36-17-1,-1 0 1,19 0 0,52-70-1,-53 17 1</inkml:trace>
  <inkml:trace contextRef="#ctx0" brushRef="#br0" timeOffset="93854.7">19032 6421 0,'0'0'0,"-17"-18"16,17 0-16,17 1 15,19-1 1,-1 18-16,18-18 15,-18 36 32,-35 35-31,-53 17 0,0-17-1,53-35 1,-17-18-1,34 0 1,36-35 0,-18-18-1</inkml:trace>
  <inkml:trace contextRef="#ctx0" brushRef="#br0" timeOffset="94051.4">19279 6421 0,'0'35'15,"0"18"17,0 0-17,0 0 1,18-36 0,0 1-1,-1-18 1,1 0-16</inkml:trace>
  <inkml:trace contextRef="#ctx0" brushRef="#br0" timeOffset="94236.04">19703 6703 0,'0'0'0,"-18"0"16,0 0-1</inkml:trace>
  <inkml:trace contextRef="#ctx0" brushRef="#br0" timeOffset="95539.87">19191 6332 0,'0'0'0,"-18"0"31,1 0-16,17 18 1,-18-18 15,18-18 47,0 1-46,0-1-17,35 18 48,1 0-48,-1-18-15,0 1 16,18 17 0,0 0-1,-18 0 1,-17 0 0,0 0-1,-18-18 1</inkml:trace>
  <inkml:trace contextRef="#ctx0" brushRef="#br0" timeOffset="101285.33">17216 7479 0,'0'18'78,"0"-1"-78,0 18 16,0-17-1,0-36 32,0-17-31,0 18-1,17 34 110,-17 1-109,0-53 31,0 17-32,0 0 1,0 1 0,0 34 77,0 1-93,0 17 16,0-17 0,0-1-1,0-34 32,0-18-47,-17 17 16,17 0 15,17 54 63</inkml:trace>
  <inkml:trace contextRef="#ctx0" brushRef="#br0" timeOffset="102305.12">17374 7779 0,'0'0'0,"-17"-18"15,17 0 95,17 18-63,1 0-32,17-17 1,-17 17-16,17 0 16,0 0-1,1-18 1,-1 1 15,-17 17-15,-1 0-1,1-18 1,0 18 0,-36-18 30</inkml:trace>
  <inkml:trace contextRef="#ctx0" brushRef="#br0" timeOffset="121334.98">4851 16880 0,'0'0'0,"-18"-17"31,36 34 31,-1-17-46,19 0 0,-1 0-16,0 0 15,142 18 32,-72-18-31,19 0-1,-71 0 1,70-18 0,36 1-1,-88-1 1,123 0-1,-142 18 1,90 0 0,-72 0-1,71 0 1,18 0 0,-18 0-1,0-17 1,-88-1-1,71 1 17,17-1-17,-53 18 1,0-18-16,106 18 16,-123 0-1,87 0 1,-16 0-1,-54 0 1,71 0 0,17 0-1,-17 18 1,17 0 0,-105-18-1,123 17 1,35 1 15,-17-18-15,-107 0-1,142 0 1,18 0 0,-36 0-1,1 0 1,-107 17-1,124 19 1,0-19 0,-35 1-1,-89 0 1,89-1 0,-36 19-1,-17-1 1,-71-35 15,88 0-15,18 0-1,18 0 1,-35 0 0,-89 0-1,106 35 1,-18 0-1,-17-17 1,0-18 0,-1 0-1,19-18 1,-107 18 0,71 18-1,18 17 1,-18-17-1,36-18 17,17 0-17,-106 0 1,88 0 0,-17 0-1,0 0 1,0 18-1,17-1 1,-53 1 0,-52-18-1,70 0 1,0 0 0,36 0-1,-19 0 1,-17 0 15,-17 0-15,-89 0-1,53 0 1,-17 0 0,0 0-1,-1 18 1,1-18-1,-18 0 1,-1-124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2:12:07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23283 9490 0,'0'0'0,"-17"0"16,34 0 15,1 0-15,0 17-1</inkml:trace>
  <inkml:trace contextRef="#ctx0" brushRef="#br0" timeOffset="13267.66">9296 12012 0,'0'0'0,"-36"-35"31,54 35 16,53-35-31,52 17-1,-52 18 1,52 0 15,53 0-15,-17 18-1,-71-18 1,124 0 0,35-36-1,18 19 1,-142-1-1,89 0 1,-18 18 0,35-17-1,-105-1 1,123 0 0,-1 18-1,-16 36 1,-19-1 15,-105-35-15,124 18-1,52-54 1,0 1 0,-141 35-1,141-18 1,-52 18-1,-1 0 1,-106 0 0,1 0-16,17 0 15,106 0 1,18-17 0,17-1-1,-159 18 16,1 0-31,17 0 16,106 0 0,35 0-1,-141 0 1,88 0 0,18 18-1,-35-1 1,-18-17-1,-106 0 1,89 0 0,52-17-1,-35-19 1,-71 36 0,-70 0-1,-17 0 1,-19 0 15,19 0 0,-1 0-31,18 0 16,105 0 0,1 0-1,-71 0 1,18 0-1,-35 0 1,-54 0 0,1 0 15,0 0 0,-18-17-15</inkml:trace>
  <inkml:trace contextRef="#ctx0" brushRef="#br0" timeOffset="28938.44">16722 10566 0,'35'0'110,"-17"0"-95,34 0 1,195 17 15,-158-17-15,52 0-1,0 18 1,-88-18 0,17 0-16,89 0 15,-88 0 1,87-18 0,-17 18-1,-70 0 1,88 0 15,-124 0-15,36 18-1,-18-18 1,-36 0 0,18 0-1,-17 18 1,17-18-1,-35 17 17</inkml:trace>
  <inkml:trace contextRef="#ctx0" brushRef="#br0" timeOffset="29745.61">16739 10619 0,'0'0'0,"-17"0"16,34 17 30,1 1-30,70 0 0,-17-1-1,87 1 1,36-1 0,0 1-1,-105-18 1,122 0-1,1 0 17,-18 18-17,-35-18 1,-89 0 0,71 17-1,18-17 1,-88 18-1,35-18 1,-53 0 0,-36 18-1,-17-1 32</inkml:trace>
  <inkml:trace contextRef="#ctx0" brushRef="#br0" timeOffset="29950.95">18750 10989 0,'0'0'0,"0"-35"16,18 35-1</inkml:trace>
  <inkml:trace contextRef="#ctx0" brushRef="#br0" timeOffset="35034.62">17339 9754 0,'0'0'0,"-18"0"0,1 0 15,34 0 1,19 18 0,246 0 15,-159-36-15,-87 0-1,-19 18 1</inkml:trace>
  <inkml:trace contextRef="#ctx0" brushRef="#br0" timeOffset="35266.96">17568 9507 0,'0'0'0,"0"71"16,-17 105-1,17-70 1,-18 88 0,18-141-1,-18 0 1</inkml:trace>
  <inkml:trace contextRef="#ctx0" brushRef="#br0" timeOffset="35867.1">18009 9543 0,'0'0'0,"-17"-18"16,-1 18-16,0 0 15,36 0 17,35 0-32,53-53 15,-53 53 1,0 0-1,-53 35 17,-18 18-17,-158 212 1,123-212 0,0 17-1,35-52 1,36-18-1,70-35 1,35-124 0,-34 88-1,-54 54 1,-17 17 0,-18 17 15,0 19-31,-18 87 31,18-70-15,0 18-1,53-18 1,-18-53 0</inkml:trace>
  <inkml:trace contextRef="#ctx0" brushRef="#br0" timeOffset="36022.58">18838 10125 0,'0'0'0,"18"0"32,0 0-17,-1 17 16</inkml:trace>
  <inkml:trace contextRef="#ctx0" brushRef="#br0" timeOffset="43368.23">5080 14852 0,'0'0'0,"0"-18"63,18 18-16,-1 0-32,1 0 16,-18-17-15,18 17 0,-1-18 15,1 0-31,17 18 16,18-17-1,-35-1 1,35 0-1,17 1 1,-35-18 0,71-1-1,0 19 1,-53 17 0,18 0-16,52 0 15,-70 0 16,53 35-15,-18 0 0,-53-17-1,18 17 1,0-35 0,0 0-1,18 0 1,-19-18-1,54-17 1,35 18 0,-17 17-1,-71 0 1,53 17 0,-18 1-1,-18-18 1,1 0 15,-36-18-15,89-17-1,17 0 1,-88 35 0,53 0-1,-1 0 1,-16 35-1,16 0 1,-52-35 0,53 18-1,18-18 1,-19 0 0,19-35-1,-54-18 1,72 0 15,-1 0-15,-53 35-1,106 36 1,-124-1 0,54 19-1,-1-19 1,-52 1-1,70-18 1,18-18 0,-18 1-1,0-1 1,-70 18 0,70 0-1,17-18 1,19 1 15,-18-18-15,-89 35-1,71 0 1,-35 35 0,-35-18-1,87 1 1,36-18-1,0-70 1,-17-1 0,-107 71-1,72 0 1,-19 18 0,18 17-1,0-17 1,-53-18 15,71 0-15,18 0-1,-19-18 1,-105 18 0,88 0-1,0 18 1,18-18-1,-88 0 1,88 0 0,-18 0-1,0 0 1,-71 0 0,54 0-1,-18 0 1,-1 0 15,1 17-15,-53-17-1,35 0 1,-52-17 0,-1-54-16</inkml:trace>
  <inkml:trace contextRef="#ctx0" brushRef="#br0" timeOffset="43496.89">15081 14340 0,'0'0'0,"0"18"47</inkml:trace>
  <inkml:trace contextRef="#ctx0" brushRef="#br0" timeOffset="55817.85">27146 8608 0,'0'0'0,"-17"0"16,17-18 0,0 0-1,0-17 17,0 53 30,0-1-46,0 19-16,0 17 15,0 0 1,0 70 0,0-88-1,0 18 1,0-70 15,17-19-15,1-17-16,0 18 15,-18-35 1,17 34 0,-17-17-1,0-17 1,0 35 15,0 17-15,0 53-1,0 71 1,0-18 0,-17-52-1,17-54 16,0-35-15,35-53 0,-35 88-1,17-17 1,-17 53 31,-17 17-47,-18 71 31,17-88-15,0 35-16</inkml:trace>
  <inkml:trace contextRef="#ctx0" brushRef="#br0" timeOffset="56654.2">26882 7479 0,'0'0'16,"35"18"15,-17 17-31,87 124 31,-87-89-15,0 89 15,-36-124-15,-35 18-1,35-53 1,1 0 0,17-71-1,35-87 1,53 17-1,-35 70 1,-35 36 0,17 17-1,-52 18 17,-54 35-17,18 1 1,-18 34 15,19 1-15,52-54-1,-18 1 1,18 0-16,0-1 31,-18-17-15,18-17-1</inkml:trace>
  <inkml:trace contextRef="#ctx0" brushRef="#br0" timeOffset="59668.02">27093 8590 0,'0'0'0,"-17"35"0,17 1 16,-18 17 0,18 70-1,0-17 17,0-141-1,0-18-16,0 0 1,0-71 0,0 54-1,18 87 17,-18 36-17,17 71 1,-17-36-1</inkml:trace>
  <inkml:trace contextRef="#ctx0" brushRef="#br0" timeOffset="61118.05">13423 16140 0,'0'0'0,"-17"0"31,17-18-15,17 0-16,1 1 31,17 17-15,0 17-1,71 71 16,-53-70-15,53 17 0,17-17-1,1 35 1,-54-35 0,36-1-1,-18-17 1,-35 0-1,-17-35 1,34-53 0,1 35-1,-54 35 1,19-17-16,34-18 16,-52 18-1,35-36 16,0 1-15,-36 52 0,19-53-1,-19 19 1,-17 16 0,0-34-16</inkml:trace>
  <inkml:trace contextRef="#ctx0" brushRef="#br0" timeOffset="62567.7">13494 14041 0,'0'0'0,"-18"0"16,0 17 0,1 1-1,-18 35-15,-18 105 47,35-87-47,18-18 16,0 70-1,18 1 1,-1-54 0,36 54-1,35-36 1,36-35-1,17 0 1,-53-18 0,71 1-1,-36 16 1,1-34 0,-1-18-1,-70 0 1,88-35 15,-17-53-15,-71 52-1,88-87 1,-106 88 0,18-54-1,-18-16 1,-17 52-1,0-71 1,-18 1 0,0 34-1,-53 19 1,17 35 0,-34-71-1,-36 18 16,-35-1-15,88 72 0,-88-36-1,0 35 1,-18 1 0,71 17-1,-53 0 1,17 0-1,-17 70 1,88-17 0,-35 18-1,17 34 1,36 37 0,0-37-1,35-69 1,0 34 15,18-34-15,-1-19-16</inkml:trace>
  <inkml:trace contextRef="#ctx0" brushRef="#br0" timeOffset="62734.88">13917 14975 0,'0'0'0,"-35"0"16</inkml:trace>
  <inkml:trace contextRef="#ctx0" brushRef="#br0" timeOffset="70299.96">23530 8872 0,'0'-17'31,"0"-1"16,18 0 141,-18 1-188,18-1 15,-1 1-15,1-19 16,-1 19-1,19-36 1,-19 17 0,-17 19-1,36-19 1,-1-34 0,18 17-1,0-18 16,-36 54-15,36-18 0,-35-1-1,35-17 1,-35 36 0,17-19-1,18 1 1,-18 35-1,0-35 1,18 17 0,-18 18-1,1-17 1,-1-1 0,18 0-1,0 1 1,0-1 15,0 18-15,-36-18-1,54 1 1,-18-1 0,-18 0-1,0 1 1,1 17-16,-19-18 15,54 18 1,-18-17 0,-18 17-1,53-18 1,-53 18-16,1-18 16,34 18-1,1 0 16,-36 18-15,18-18 0,18 18-1,-18-1 1,-1 1 0,-16-1-1,34 1 1,1 0-1,-36-1 1,71 1 0,-71 0-1,53-1 1,1 1 0,-54 0-1,35 17 16,-17 0-15,0 0 0,18 1-1,-54-19 1,36 19 0,18-1-1,-18 18 1,0 0-1,-18-36 1,18 19 0,-35-1-1,-1-17 1,36 17 0,-35-18-1,17 19 16,0-19-15,-35 1 0,36 0-1,-19-1 1,19 1 0,-1 0-1,-18-1 1,1 19-1,0-19 1,-18 1 0,17-18-1,-17 17 1,18-17 0,-18-17 30</inkml:trace>
  <inkml:trace contextRef="#ctx0" brushRef="#br0" timeOffset="70884.39">27129 8767 0,'-18'0'141,"0"0"-125,1-18-1,-1-17 1,-17 17-16,-1-35 16,-16 35-1,16-35 1</inkml:trace>
  <inkml:trace contextRef="#ctx0" brushRef="#br0" timeOffset="71634.75">26970 8678 0,'0'0'0,"0"-17"15,-18-1 16,1 0 1,-1 1-17,0 17 1,-17-18-16,-18 0 16,0 1-1</inkml:trace>
  <inkml:trace contextRef="#ctx0" brushRef="#br0" timeOffset="71934.39">26917 8643 0,'0'0'0,"0"-18"16,-35 1-1,-18-19 1</inkml:trace>
  <inkml:trace contextRef="#ctx0" brushRef="#br0" timeOffset="75588.46">26829 8608 0,'0'0'0,"0"-18"94,-18 18-78,0-18 46,1 1-46,-1 17 0,1-18-1,-1 18 1,18-17-1,-18 17 1,18-18 0,-53 0-1,36 1 1</inkml:trace>
  <inkml:trace contextRef="#ctx0" brushRef="#br0" timeOffset="107617.96">19191 16334 0,'0'0'0,"0"-18"16,-18 18-1,1 0 16,17-18 126,17 18-157,-17-17 15,18-1 1,-18 0 93,18 18-109,-1-17 32,1-1-17,-18 0 16,18 18-15,-1-17 15,19-1-15,-19 1 0,1-1-1,-1 18 16,1-18-15,0 18 0,35-17-1,17-36 1,1 35 0,-18 0-1,35 1 1,18-1-1,-71 18 1,71 0 0,-18 18-1,0 52 1,0 1 0,-70-53-1,35 17 1,35-35 15,71-106-15,17-17-1,-87 87 1,69-17 0,-17 36-1,18 52 1,-88 0-1,70 71 1,-35 0 0,35-71-1,-71-17 1,1-18-16,-1 0 16,72-88 15,-1 70-16,-88 18 1,-1 0-16,1 53 16,88 17-1,18 1 1,88-36 0,-106-35-1,124-88 1,-18 35-1,-71 36 1,-17 87 0,-88 1-1,70 52 1,17-52 0,-52-71-1,212-71 16,-212 36-15,52 0 0,36 35-1,-88 35 1,88 18 0,18-18-1,-18-17 1,18 17-1,-124-35 1,88 18 0,-17-1-1,0-17 1,17 0 0,-88 18-1,53 0 16,-52 17-15,-54-35 0,0 35-1,-17-35 1,-18-70 0</inkml:trace>
  <inkml:trace contextRef="#ctx0" brushRef="#br0" timeOffset="110051.87">9119 10019 0,'0'0'0,"0"-18"16,36 18-1,-19 0 1,36 0-16,106-53 31,-36 53-15,1 18 15,35 0-15,-71-1-1,53 1 1,-18-18 0,18-18-1,-70 18 1,88 0-1,17 18 1,1 0 0,-36-18-1,-53 0 1,35 0 0,36 17-1,-71 1 1,0-18-1,1 0 1,105-53 0,-36 0-1,-34 35 1,-54 18 0,107 36-1,17 34 1,18-35-1,52-35 1,-123-17 0,71-54-1,-18 36 1,0 35 0,0 0-1,-106 0 16,71 0-15,-18 0 0,0 0-1,-70-18 1,105-17 0,-35 17-1,-35 18 1,-53 18-1,53 17 1,0-17 0,17-18-1,-35 0 1,53-53 0,-35 35-1,0 71 16,0 0-15,-53-35 0,70 0-1,18-54 1,-52 19 0,-19 17-1,-52 0 1,17 0-1,0 0 1,-17 0 0,53-18-1,-19 0 1,1 18 0,-35 0-1,0 0 1,-18-53 15</inkml:trace>
  <inkml:trace contextRef="#ctx0" brushRef="#br0" timeOffset="112185.26">17198 17039 0,'0'0'0,"-88"0"31,52 18-31,19 17 0,-18 18 16,17 53 0,0 35 30,18-123-46,0-1 16,71 18 0,52-35-1,36-88 1,-53 0 0,-89 70-1,1 1-15,-18-1 16,0 36 15,0 17-15,0 53-1,18-17 1,35-54 0,-18-17-1,0 0 16,53-70-15,-35-1 0,0 1-1,-53-18 1,0 35 0,0 17-1,-53-16 1,-17-1-1,52 35 1,18-17 0</inkml:trace>
  <inkml:trace contextRef="#ctx0" brushRef="#br0" timeOffset="112651.76">18292 17092 0,'0'0'0,"-36"-18"0,19 1 15,-1-1 1,-35 18 0,-18 0-1,19 53 1,34-18 0,18 36-1,35-18 1,18 53 15,18-18-15,-54-18-1,-34-34 1,-72-19 0,-69-70-1,70 18 1,52 17-1</inkml:trace>
  <inkml:trace contextRef="#ctx0" brushRef="#br0" timeOffset="115501.41">19015 16616 0,'0'0'0,"0"17"78,-18-17-78,-35 36 16,0-19 0,-35 36-1,0-17 1,70-19 15,-17-17-15,17 0-1,18 18 1,0-1 0,0 19-1,0 52 1,-17 35-1,17 1 1,-18-1 0,0 1-1,18-71 1,0 17 0,-17-34-1,17-19 110,17 1-109,1 17-16,17 0 15,53 36 1,-35-36 0,36 18-1,-1 0 1,-71-53 0,19-70-1</inkml:trace>
  <inkml:trace contextRef="#ctx0" brushRef="#br0" timeOffset="117854.49">19562 16722 0,'0'0'0,"-18"0"0,0 0 16,18-18-16,-17 18 31,34 0 0,19 0-31,-1 0 16,-35 18 328,0-36-313,0 36-15</inkml:trace>
  <inkml:trace contextRef="#ctx0" brushRef="#br0" timeOffset="120304.91">19526 16810 0,'0'17'78,"0"1"157,0 0-157,-17-18 265,-1 17-327,0 1 0,1 17 15,17 1-31,-18 52 16,0 53 30,18-35-30,0-18 0,36-35-1,-1-18 1,0-35 0,1 0-1,-19-18 1,36-52-1,18-54 1,-36 36 0,0 18-1,-17 34 1,-18 1 0,0 0-1,0 0 1,0 70 78,0-17-94,0 17 15,0 18-15,0-18 16,0 18-1,0 17 1,17 1 0,1-36-1,0 18 1,17-53 0,0 18-1,-17-18 16,35-18-15,0-17 0,-18-18-1,0 0 1,-17 0 0,-18-17-1,0 34 1,0-17-1,0 18-15,0 0 16,0 0 0,0 17 15,0 0-15,-18-17 46</inkml:trace>
  <inkml:trace contextRef="#ctx0" brushRef="#br0" timeOffset="122668.3">20796 16704 0,'0'0'0,"0"53"47,-17 0-47,-54 229 31,53-211-15,1 52 15,-1-70-31,18 0 16,0 35-1,18-35 1,52-18 0,19-35-1,-19-35 1,-35-36-1,1 36-15</inkml:trace>
  <inkml:trace contextRef="#ctx0" brushRef="#br0" timeOffset="123051.26">20496 17145 0,'0'0'0,"-70"0"16,52 0 0,36 0 15,88-18-16,-1 1 1,19 17 0,-53 0-1,-54 0 1,18 17-16,1 1 16,17-53 30,-36-18-30,1 53-16</inkml:trace>
  <inkml:trace contextRef="#ctx0" brushRef="#br0" timeOffset="123685.12">21590 17304 0,'0'0'0,"-18"0"16,54 17 31,-1-17-31,18 0-1,70 0 1,18-17 15,-70-54-15</inkml:trace>
  <inkml:trace contextRef="#ctx0" brushRef="#br0" timeOffset="124036.96">22401 17286 0,'0'0'16,"-35"0"-16,70 0 31,18 0-15,18 0-16,-1 0 16,72 0-1,-19-18 16</inkml:trace>
  <inkml:trace contextRef="#ctx0" brushRef="#br0" timeOffset="124418.64">22595 17480 0,'0'0'0,"0"18"15,0-1 1,18 36 0,-18 0-1,-18 0 16,-35 0-15,18-35 0,18 17-1,52-35 17,0 0-17,53 0 1,-52-35-1,-1-53 1</inkml:trace>
  <inkml:trace contextRef="#ctx0" brushRef="#br0" timeOffset="125168.59">22490 16775 0,'0'0'0,"-18"0"16,36-18 15,-1 0-31,18 1 16,54-36-1,-36 17 32,-53 54-31,-36 70-1,-17 0 1,0 1 0,1-36-1,52-36 1,0 1-1,35-36 17,18-52-32,0 34 15,53-34 1,-71 70 0,-53 17 30,18 19-30,-35-1 0,17 18-1,18 35 1,0-35 0,18-35-1,35 17 1,-36-35-1,19 18-15</inkml:trace>
  <inkml:trace contextRef="#ctx0" brushRef="#br0" timeOffset="125652.52">22631 17445 0,'0'0'0,"-18"0"32,0 0-17,-35 0 17,18 0-1,18 0-31</inkml:trace>
  <inkml:trace contextRef="#ctx0" brushRef="#br0" timeOffset="126017.66">23319 16581 0,'0'0'0,"17"0"16,36 105-1,-35 1 1,-1 35 0,1 18-16,0-18 15,-18 18-15,-53 141 16,-53-71 15,35-141-15</inkml:trace>
  <inkml:trace contextRef="#ctx0" brushRef="#br0" timeOffset="126768.66">19297 16581 0,'0'0'0,"-18"0"0,-17 17 16,17 36-16,-17 18 16,0 17-1,0 124 1,52 158 15,18-300-15</inkml:trace>
  <inkml:trace contextRef="#ctx0" brushRef="#br0" timeOffset="131284.7">10989 9878 0,'0'0'0,"-18"-18"31,1 18 0,17-18-31,17 36 63,1 0-48,17-1-15,36-17 16,-36 0 0,71 0-1,0 0 1,-36 0 15,-17 0-31,53 0 16,-35-35-1,52-18 1,-17 18 0,-53 17-1,-18 18-15,0 0 16,1 0-16,-1 0 15,53 0 1,-17 0 0,-36 0-1,53 0 1,-35-17 0,-35 17 15</inkml:trace>
  <inkml:trace contextRef="#ctx0" brushRef="#br0" timeOffset="132036.71">15328 9596 0,'0'0'0,"-17"0"16,17-18-16,17 18 47,18 18-47,124 17 31,212 71 0,-283-89-15,141 36-1,-35 0 1,-53-18 0,-53-17-1,-52-18 1,-19 18-1</inkml:trace>
  <inkml:trace contextRef="#ctx0" brushRef="#br0" timeOffset="133201.41">20867 16369 0,'0'0'0,"-35"-35"15,17 35-15,0 0 16,1 0-16,-1 0 15,18-18 1,18 18 0,35 0-1,335 0 17,-247 0-17,159-53 1,17-18-1,-105 54 1,-124-1 0,-18 18-1</inkml:trace>
  <inkml:trace contextRef="#ctx0" brushRef="#br0" timeOffset="134118.42">25964 16175 0,'0'0'0,"-105"-18"31,34 18-31,0 0 0,-17 0 32,53 0-1,141 0-15,0 0-1,141 0 1,17 0 15,-123 0-15,89-17-1,-89-1 1,-88-17 0,-18 17-1</inkml:trace>
  <inkml:trace contextRef="#ctx0" brushRef="#br0" timeOffset="134301.45">27129 16316 0,'0'0'0,"-142"35"15</inkml:trace>
  <inkml:trace contextRef="#ctx0" brushRef="#br0" timeOffset="136368.35">23883 14182 0,'0'0'0,"-18"0"16,1 17-1,-1 19-15,0 16 16,1 19-16,-1 0 15,1 17 1,-19 88 0,1 159 15,17-158-15,36-89-1,0 0-15,-1 0 16,71 71-1,18-35 1,35-36 0,-88-53-1,88 36 1,18-54 0,0-17-1,-18-70 16,-88 34-15,35-52 0,-17-35-1,-18-107 1,-36 125 0,1-72-1,-18 36 1,0 0-1,-35-18 1,-1 89 0,-34-71-1,17 35 1,-35 53 0,52 17-1,-87-16 16,17-19-15,0 0 0,71 54-1,-71 34 1,-88 107 0,71 17-1</inkml:trace>
  <inkml:trace contextRef="#ctx0" brushRef="#br0" timeOffset="137968.43">13476 8114 0,'0'0'0,"-18"53"0,18 35 16,-17 0-16,-1 36 15,18-36-15,0 35 16,-17 107 15,87 299 0,-17-423-15,88 70 0,36-70-1,17-18 1,-89-70-1,89 17 1,0-35 0,-35-71-1,-71-123 1,-52 89 0,17-195-1,-36-71 1,-17 124 15,-35 141-15,-71-52-1,-53-1 1,36 18 0,52 70-1,18 36-15,-17 0 16,-54 35-1,-52 70 1,-53 89 0,123-35-1,35 34 1</inkml:trace>
  <inkml:trace contextRef="#ctx0" brushRef="#br0" timeOffset="139365.44">24024 17339 0,'0'0'0,"-17"-35"31,52 35 0,124-36 0,-36 36-15,-35-17 0,-70 17-1,17-18 1,-35-35 15</inkml:trace>
  <inkml:trace contextRef="#ctx0" brushRef="#br0" timeOffset="139651.48">24253 16969 0,'0'0'0,"0"17"31,0 19-15,-17 87 0,17-17-1,-18 0 1,18-53 0,0 17-1,0-35 1</inkml:trace>
  <inkml:trace contextRef="#ctx0" brushRef="#br0" timeOffset="140051.01">24077 17586 0,'0'0'0,"-70"-18"31,52 18-15,0 0 0,54 0 46,-1 18-46,18-18-16,-18 18 15,88-1 1,-87-17 0,52 18-1,-18-18 1,-34 0 0,-36-18 30,17 18-30</inkml:trace>
  <inkml:trace contextRef="#ctx0" brushRef="#br0" timeOffset="141385.47">25065 17092 0,'0'0'0,"-18"0"0,1 18 31,-1-1-31,0 54 16,1-18 0,-1 53-1,0 35 17,54-141-17,34-18 1,54-88 15,-36 18-15,-53 0-1,-17 53 1,-18 70 31,-18 0-32,18 18-15,0 0 16,18 53 0,-1-71-1,19 18 1,34-18 0,1-35-1,-1-88 1,19 0 15,-37 17-15,-52 36-1,0 17 1,0-17 0,-35-35-1,18 34 1</inkml:trace>
  <inkml:trace contextRef="#ctx0" brushRef="#br0" timeOffset="141752.06">26247 17286 0,'0'0'0,"-18"18"0,18 35 15,0-36 1,18 1 0,17-18-1</inkml:trace>
  <inkml:trace contextRef="#ctx0" brushRef="#br0" timeOffset="142786.53">26917 16933 0,'0'0'0,"35"0"31,-17 36-16,88 105 17,-71-106-17,-35 18-15,0 35 16,-35-17 0,17-54-1,-17-17 1,-1-53 15,36-35-15,53-53-1,18 18 1,-53 87 0,17-34-1,-17 70 1,-142 106 15,71-36-15,-35 1-1,35-36 1,35-35 0,18-18 30</inkml:trace>
  <inkml:trace contextRef="#ctx0" brushRef="#br0" timeOffset="143022.26">27446 17180 0,'0'0'0,"0"18"32,0 35-32,0-36 15,-18-34 16</inkml:trace>
  <inkml:trace contextRef="#ctx0" brushRef="#br0" timeOffset="143669.19">27887 16863 0,'0'0'0,"-35"-18"16,17 18 15,1 0-31,34 0 31,71 0-15,1 0 0,-72 0-1,1 0 1,-18-18-1</inkml:trace>
  <inkml:trace contextRef="#ctx0" brushRef="#br0" timeOffset="143884.13">27940 16898 0,'0'0'0,"-18"35"31,1 89-15,-19-18-1,1 17 1,35-88 0,-17 1-1</inkml:trace>
  <inkml:trace contextRef="#ctx0" brushRef="#br0" timeOffset="144434.79">26635 17515 0,'0'0'0,"-36"-35"15,19 35 1,34 0 15,19 0-15,211 0 15,-124 18-31,1-1 16,175 1-1,1-18 1,-176 35 0,70-17-1,-141-18-15,0 0 16,0 18-1,-36-18 1,-34-18 0</inkml:trace>
  <inkml:trace contextRef="#ctx0" brushRef="#br0" timeOffset="144901.79">27393 17886 0,'0'0'15,"0"17"1,-17 36-16,-54 53 31,-17 0 1,35-88-17,35-71 16</inkml:trace>
  <inkml:trace contextRef="#ctx0" brushRef="#br0" timeOffset="145228.79">27323 17639 0,'0'0'16,"17"0"0,19 106-1,-1 0 1,0-18 0,0 70-1,1-16 1,-36-19-1,0-35 1,0-70 0,0-71 31</inkml:trace>
  <inkml:trace contextRef="#ctx0" brushRef="#br0" timeOffset="145434.97">27693 18397 0,'0'0'0,"-18"0"15,-17-17 1</inkml:trace>
  <inkml:trace contextRef="#ctx0" brushRef="#br0" timeOffset="147668.19">28399 16581 0,'0'0'0,"-18"-18"16,53 18 15,18 0-31,53 0 31,17-35-15,-34 35-1,-72 17 1,1 19 0,-18 122-1,0 72 1,0 34 0,0 1-1,0-159 16,-18 88-15,1-89 0,-1-34-1,0-36 1,1-17 0,-36 17-1,-35 0 1,-53 1-1,-18-36-15</inkml:trace>
  <inkml:trace contextRef="#ctx0" brushRef="#br0" timeOffset="149268.76">18292 18203 0,'0'0'0,"-36"0"15,1 0-15,-18 53 32,18 177-1,52-160-16,19-35 1,17-17 0,17-36-1,-35-17 1,1 0-16,34 0 16,-52 35-1,0 0 16,-1 17-15,18 36 0,1-35-1,-1-1 1,-17-17 0,-1 0-1,19 0 16,-19-53-31,-17 1 16,35-72 0,-17 54-1,-18 52 1,-18 0 0,18 1 15,-52-1-31</inkml:trace>
  <inkml:trace contextRef="#ctx0" brushRef="#br0" timeOffset="149601.66">19121 18327 0,'0'0'0,"-36"-18"0,-17 18 15,18 0 1,35 53 0,0-18-1,35 54 1,1-19 15,-36-35-15,-18-17-1,-53-18 1,19-35 0</inkml:trace>
  <inkml:trace contextRef="#ctx0" brushRef="#br0" timeOffset="150001.18">19826 18115 0,'0'0'15,"-35"0"-15,0 0 16,-54 141-1,-34 36 1,70-36 0,53-71-1,106 71 1,-53-141 0,70 53-1</inkml:trace>
  <inkml:trace contextRef="#ctx0" brushRef="#br0" timeOffset="150768.51">20443 18221 0,'0'0'0,"18"35"31,-53 142-15,0-89-16,-142 53 31,160-141-15,-54-18 15,18-52-15,35-1-1,18 54 1,18-1 0,17-17-1,36 17 1,-18 89-1,35 17 1,0 0 0,-35-18-1,-35-70 1,-18-17 0</inkml:trace>
  <inkml:trace contextRef="#ctx0" brushRef="#br0" timeOffset="151185.23">20796 18468 0,'0'0'0,"0"-18"16,36 18 0,34 0-1,1 0-15,-1 0 16,36 0-1,-88 0 17</inkml:trace>
  <inkml:trace contextRef="#ctx0" brushRef="#br0" timeOffset="151385.51">21008 18292 0,'0'35'15,"0"35"1,0 71 0,0-88-16,0 0 15,-18 0 1</inkml:trace>
  <inkml:trace contextRef="#ctx0" brushRef="#br0" timeOffset="151601.44">20902 18821 0,'0'0'0,"-35"-36"16,52 36 30,19 0-30,17 0 0,70 0-1,-70 0 1,-35-35-16</inkml:trace>
  <inkml:trace contextRef="#ctx0" brushRef="#br0" timeOffset="152336.18">21678 18909 0,'0'0'0,"-35"0"47,17 0-47,18-35 16,-17-54-1,17 1-15,17-106 16,1-53 0,17 177-1,-17-1 16,-1 53-15,19 18 0,-1 36-1,-17-1 1,-18 0 0,-36 18-1,-17 18 1,18-36-1,18-35 1,34 18 15,18-1-15,18 19 0,-17-1-1,-36 0 16,-18 0-15,-53 18 0,19-35-1,34-18-15</inkml:trace>
  <inkml:trace contextRef="#ctx0" brushRef="#br0" timeOffset="152618.48">22137 17992 0,'0'0'16,"53"105"-1,-18-34 1,0 158 0,-17-17-1,-53-18 1,-18-106 0,-88 0-16</inkml:trace>
  <inkml:trace contextRef="#ctx0" brushRef="#br0" timeOffset="153985.26">23019 18486 0,'0'0'0,"-18"-18"15,53 18 17,1 18-32,158-1 31,-159-17-15</inkml:trace>
  <inkml:trace contextRef="#ctx0" brushRef="#br0" timeOffset="154218.42">23089 18750 0,'0'0'0,"-17"-18"15,-1 18 1,106 0 15,18 0-15,-53-17-1,35 17-15</inkml:trace>
  <inkml:trace contextRef="#ctx0" brushRef="#br0" timeOffset="155101.53">24183 18415 0,'0'0'0,"-88"88"31,35 53 0,88-88 1,53-53-17,18-88 1,-35 35 0,-71 88 15,0 18-16,35-17 1,18-19 0,17-17-1,-17-53 1,-17-35 0,-19 18-1,-34 17 16,-19 53-15,-52-18 0,35 53-1,36-35 1,34 53-16</inkml:trace>
  <inkml:trace contextRef="#ctx0" brushRef="#br0" timeOffset="155368.4">24853 18503 0,'0'0'16,"0"-35"-16,0 17 15,-17 1-15,-19-1 16,19 18 0,-1 53-1,18 35 16,0-35-31,35 18 16,-17-36 0,-18 18-1,-18-36 1,-35-17 0,18-17-16</inkml:trace>
  <inkml:trace contextRef="#ctx0" brushRef="#br0" timeOffset="156151.41">25382 18239 0,'0'0'0,"0"17"31,0 36-15,-17 141 15,-36-123-16,-53-1 1,18-70 0,17 0-1,54-35 1,-1 0-16,18-18 16,18 35-1,34 1 16,-16 17-15,52 35 0,35 71-1,-70-53 1,-17-36 0,-1 1-1,18-1 1</inkml:trace>
  <inkml:trace contextRef="#ctx0" brushRef="#br0" timeOffset="156601.6">25859 18503 0,'0'0'0,"-36"0"16,-34 88 0,52-17-1,18-53 1,0-1 0,71-52-1,-1 17 1,-34 36-1,16 52 1,-16 19 0,17-54-1,-36-35 1,54-71 0,-36-34-1,-35 52 16,0-18-15,-35 53 0,-36 18-1,36-17 1,35-1 0</inkml:trace>
  <inkml:trace contextRef="#ctx0" brushRef="#br0" timeOffset="156902.16">26458 18538 0,'0'0'0,"-17"0"16,-19 18 30,19 17-30,17 36 0,35-1-1,0 1 1,-35-53 0,-17 17-1,-89-53 1,53-35-1</inkml:trace>
  <inkml:trace contextRef="#ctx0" brushRef="#br0" timeOffset="157585.45">26776 18856 0,'0'0'16,"-18"35"-16,1-35 16,17-53 30,17-35-30,36-106 0,18 0-1,-54 124 1,1 52 0,35 18-1,-36 35 1,-17-17-1,0 17 1,-35 36 0,0-18-1,17-18 1,18 0 0,36 0-1,-1-17 16,-18 0-15,-34-1 0,-18-17-1,-36 0-15</inkml:trace>
  <inkml:trace contextRef="#ctx0" brushRef="#br0" timeOffset="158362.6">27428 18486 0,'0'0'0,"-17"-18"16,17 0-16,0 1 16,0-1-1,141 0 17,-88 18-17,123 0 16,-140 0-15,16 0 0,-34 0-1,-18-17 1,0-19 0</inkml:trace>
  <inkml:trace contextRef="#ctx0" brushRef="#br0" timeOffset="158751.88">27605 18732 0,'0'0'0,"-18"0"16,1 0 0,17-17-1,35 17 1,0 0-1,0 0-15,54 0 16,-1 0 0,-71 0-1,1 0 1,0 0 0</inkml:trace>
  <inkml:trace contextRef="#ctx0" brushRef="#br0" timeOffset="158968.96">27781 18538 0,'0'0'0,"-17"0"16,-1 36-16,18-1 15,0 71 1,0-18 0,0-53-1,-18 1 1</inkml:trace>
  <inkml:trace contextRef="#ctx0" brushRef="#br0" timeOffset="159452.28">28452 18503 0,'0'0'0,"-53"0"31,17 0-15,36 53-1,0 0 1,36 35 0,-19 0-1,-17-52-15,0-19 16,-17-17-1,-54-17 1,53-36 0,-17 35-16</inkml:trace>
  <inkml:trace contextRef="#ctx0" brushRef="#br0" timeOffset="159959.35">28522 18609 0,'0'0'0,"18"0"16,17 18-1,-17 35 1,-1-1 0,1-52 62,0 0-63,-1-17-15,36-1 16,-18 18 0,-17 0-1,0 18 16,-36 17-15,0 0 0,1-35-1,34 0 1,1-35 0,0 17-16,17 18 31,-17 36-16,-18-1 1,0-88 31</inkml:trace>
  <inkml:trace contextRef="#ctx0" brushRef="#br0" timeOffset="160137.14">28787 18274 0,'0'0'0,"-18"-18"16,18 36 15,-35-18-15</inkml:trace>
  <inkml:trace contextRef="#ctx0" brushRef="#br0" timeOffset="160618.25">29263 18486 0,'18'52'31,"-18"-16"-15,-36 52-1,-34-18 1,-18-34 0,35-36-1,17-18 1,36-35 0,0 0-1,36 18 1,-1 35 15,0 18-15,18 52-1,18 1 1,-36-36 0,0 0-1</inkml:trace>
  <inkml:trace contextRef="#ctx0" brushRef="#br0" timeOffset="161069.46">29686 18556 0,'0'0'0,"-17"-18"15,-19 18 17,36 18-17,0 35-15,0 18 16,0 70 31,0-124-32,-17-17 1,-19-35 0,-87 0-16</inkml:trace>
  <inkml:trace contextRef="#ctx0" brushRef="#br0" timeOffset="161606.07">29792 18591 0,'0'0'16,"0"53"15,0 18-31,0-18 31,18-71 16,-1-17-47,19 17 16,-1-17 0,53 17-1,-70 18 1,-18 36-1,0-1 1,0-53 31,0 1-31,0-1-16,17 18 15,1 0 16,0 35-15,-1-17-16,1 17 16,-18-88 31</inkml:trace>
  <inkml:trace contextRef="#ctx0" brushRef="#br0" timeOffset="161802.09">30074 18309 0,'0'0'0,"-53"0"0,18 0 31,0 0-15</inkml:trace>
  <inkml:trace contextRef="#ctx0" brushRef="#br0" timeOffset="162518.21">30357 18944 0,'0'0'0,"-36"18"16,1-18 15,53-88 0,17-89-15,35 18 0,-52 89-1,17-1 1,1 18-1,-19 36 1,19-1 0,-19 18-1,-17 53 1,0 0 0,-35 0-1,17 0 1,1-53-1,17 17 1,17-17 0,1 36-1,17 17 1,-52-18 0,-36-17-1,-18 52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2:15:02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9296 10089 0,'0'0'0,"-18"0"0,0 0 0,1 0 15,17-17 32,17 17 0,-17-18-47,18 18 16,17 0-1,18-35 1,0 0-1,-18 35 1,18 0 0,0 88-1,-35-35 1,0-18 0,-1-35 46,1-18-46,-1-17-1,1 17 1,35-17 0,-35 35-1,-1 0 1,19 35-1,-19 1 1,1-19 0,-1-17 31,1 0-32,0 0 1,-1-17-16,54-1 31,-53-35-15,52 18-16</inkml:trace>
  <inkml:trace contextRef="#ctx0" brushRef="#br0" timeOffset="1966.35">10760 10336 0,'35'-17'63,"88"17"-47,89 0 15,-18 0-16,53 17 1,0-17 0,-123 0-1,87 0 1,18 18 0,-105-18-1,-1 18 1,1-18-1,140 0 1,36 0 0,-17-18-1,-142 18 1,159 0 0,17 0-1,36 0 1,-36 18-1,-158-1 1,159-17 0,17 0-1,-18 0 1,-140 0 0,158 0-1,-35-17 16,-18-1-15,-141 18 0,124-53-1,-36 53 1,-35 0 0,-53 35-1,-70-17 1,52 17-1,-35-17 1,0-18 0,-70 18-1,53-18 1,-54 0 0,1 0 15,-18-36-16</inkml:trace>
  <inkml:trace contextRef="#ctx0" brushRef="#br0" timeOffset="5717.02">19720 10319 0,'0'0'0,"-17"-36"15,17 19-15,-18 17 16,36 0 46,-1 0-62,89 0 32,18-35-17,17-18 1,-71 53-1,89 0 1,-124 35 0,18 35-1,0-17 1,-18-17 0,-17-36-1,0 0-15,52 0 31,71-89-15,0 37 0,-88 52-1,18 17 1,-1 36 0,19-18-1,-1-35 1,-18 0-1,89-35 1,-18 17 0,-70 1-1,-1 17 1,-34 17 0,-1-17-1,0 0 16,53 0-31</inkml:trace>
  <inkml:trace contextRef="#ctx0" brushRef="#br0" timeOffset="19483.8">15505 7937 0,'0'0'15,"17"0"32,18-17-31,54-18-1,-54-1-15,18 19 16,17 17 0,1 0-1,-18 0 16,53 0-15,35 0 0,18-18-1,-1 0 1,-87 18 0,52 0-1,1 0 1,-36 0-1,-35 0-15,35 0 16,89-17 0,17-36-1,-18 35 1,-88 18 0,71 0 15,-36 35-16,-17 1 1,35-19 0,-35-34-1,141-107 1,18 54 0,-54 70-1,-34 53 1,-107 0-1,89-1 1,70-52 0,-88-35-1,124-71 1,17 53 0,-70 53-1,-53 53 16,-71-35-15,88 17 0,1-17-1,-1-18 1,-35 0 0,-70 0-1,70 18 1,18-1-1,-1 1 1,-87-18 0,105 0-1,-17 0 1,17 0 0,-87 0-1,87 0 16,-35-18-15,-70-35 0</inkml:trace>
  <inkml:trace contextRef="#ctx0" brushRef="#br0" timeOffset="28617.35">10477 10160 0,'0'0'0,"-35"-18"15,18 18 17,17-17-17,17-1 79,18 0-78,1 1-16,-1-1 15,0 1 1,36 17-1,-53 0-15,17 0 16,53 0 0,-17 0-1,-36 0 1,35 35 15,-52-18-31,17 19 31,-17-36-15,0 17 0,-1-17-1,18 0 1,36 0 0,0-17-1,-36-1 1,53-35-1,18 18 1,-71 17 0,53 36-1,-52 0 1,-1 17 0,0 18-1,-35-18 16,18-17-15,17-1 0,-17-17-1,-1 0 17,19 0-17,52-53 1,-35 36-1,88-36 1,-88 35 0,35 18-1,-17 18 1,-36-1 0,35 54-1,-34-18 16,-1-35-15,-17-18 0,-1 0-1,19-18 1,69-53 0,-16 36-1,-37 17 1,-16 18-1,17 0 1,17 0 0,-35 18-1,18 35 1,-17-35 0,-1-18-1,-17 0 1,-1 0 15,36-36-15,-18 19-1,1 17 1,-19 0 0,19 17-1,-19 1 1,1 17-1,17-17 1,-17-18 15,-1 0-15,1 0 0,0 0-1,17 0 1,-17 0-1,17 0 1,0 0 0,-17 0-1,-1 18 1,1 17 0,17-18-1,-17-17 1,17 0-1,18-88 1,53 0-16</inkml:trace>
  <inkml:trace contextRef="#ctx0" brushRef="#br0" timeOffset="54971.3">5080 15275 0,'0'0'0,"-53"-17"16,53-1 15,-35 0 0,52 18 32,1 0-48,0-17 1,35-1 0,-36 0-1,54 1 1,-18-1 0,-18 18-1,36 0 1,-19 0-1,-16 0 1,-1 53 0,-17-35-1,-1 17 1,1 0 0,0-17-1,-1-18 16,1 0-15,17-18 0,18-70-1,-35 70 1,17 18 0,0 0-1,18 0 1,-18 36-1,-17-19 1,0 1 0,-18 17-1,17-35 17,1-17-1,0-1-16,-1-17 1,19-1 0,-19 36-1,1 0 1,17 18 0,-17 17-1,-18-17 1,17-18-1,-17-18 95,18-52-95,17 52 1</inkml:trace>
  <inkml:trace contextRef="#ctx0" brushRef="#br0" timeOffset="58026.28">10442 15134 0,'0'0'0,"-17"0"16,-1-17-16,36 17 125,-1 0-109,18 0-16,-17 0 15,53 0 1,-36 0 0,53 0-1,-17-18 16,-1 18-15,-34 0 0,52 0-1,-18 0 1,1 18 0,-1 17-1,-34-35 1,17 17-1,17 1 1,18-18 0,-35 0-1,18-18-15,-18 1 16,53-1 0,-18 18-1,-35 0 16,53 35-15,-18 1 0,-35-1-1,17-17 1,-52-1 0,-1-17-1,36 0 1,0-35-1,53-53 1,-53 53 0,35-1-1,-17 19 1,-36 17 0,106 35 15,-106-35-16,36 18 1,-18 17 0,-18-35-1,-17 17 1,17 1 0,18 0-1,35-18 1,-35 0-1,53-53 1,-18 18 0,-17 17-1,-1 18 1,-34 0 0,52 18 15,-18 17-16,-34-18 1,-1 1 0,0 0-1,18-1 1,0-17 0,-35-17-1,52-36 1,-17 18-1,-18 17 1,-17 18 15,17 0-15,1 0 0,-19 0-1,1 0-15,-1 0 47,1 0-31,17 0-1,1 0 1,17 0 0,0 0-1,-18 0 1,-18 0-1,19 0 1,34-18 0,1 1-1,17 17 1,-35 0 0,53 17-1,-18-17 16,18 0-15,0 0 0,-71 18-1,53-18 1,-17 18 0,-36-18-1,0 0 1,-17 0-1,-36-18 157</inkml:trace>
  <inkml:trace contextRef="#ctx0" brushRef="#br0" timeOffset="59762.82">13652 15169 0,'0'0'0,"-17"0"31,-1 18-15,-70 88 15,35-36-15,-17 1 0,17-18-1,-71 53 1,18-18-1,18-17 1,53-19 0,17-34-1,1-18 17,17 18-17,17-18 48,1 0-63,17 0 15,18 0 1,88 17 0,18 19-1,-36-36 1,-17 17-1,-71-17 1,1 0-16,-19 0 16,19 0-1,-19 0 1,1 0 15,0-17 0,-18-19-15,0 1 0,0-18-1,-18-70 1,-17-54 0,17 142-1,0-36 1,-17 36-1,17 0 1,1-18 0,-1 35-1,18-17 1,-17 35 0,-1 18 280,0 17-296,-17 18 16,-36 35 0,-52 0-16,-18 89 15</inkml:trace>
  <inkml:trace contextRef="#ctx0" brushRef="#br0" timeOffset="65126.55">21043 10248 0,'0'0'0,"-17"0"16,-1 0-16,0 0 109,-17 18-93,0-1 0,-71 89-1,53-53 1,-123 124-1,140-142 1,-17 35 0,18-34-1,35-19 1,-18 1 0,18 0 46,18-18-46,17 35-1,71 0 1,0 0 0,0-17-1,-53-18 1,17 18-1,-34-18 1,-19 0 0,1 0-1,-18-36 1,18-34 0,-18-36-1,0 53 16,0-35-15,-18 17 0,0 18-1,1 1 1,17 16 0,-18-17-1,18 18 1,-18 17-1,18 1-15,0-1 32,-17 18 186,-1 0-186,0-17-17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2:16:23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25912 3140 0,'0'0'0,"-18"0"0,0 0 78,36 0 31,17-18-93,-17-17 0,88-18-1,-1 18 1,-69 17-1,52 18 1,0 18 0,-53 17-1,-17 0-15,17 0 16,-17-17 0,0-18 30,17 0-30,212-194 0,-159 159-1,35-1 1,-70 36 0,-35 0-1,35 36 1,-18-19-1,1 19 1,-1-19 0,-35 1-1,35-18 1,18 0 0,0 0-1,-18-18-15,53-17 31,-70 35-15,35 0 0,0 18-1,-18-18 1,71 35 0,-71-17-1,18-1 1,-18 1-1,-17-18 1,35 0 0,70-53-1,19-18 1,-54 71 0,-53 0 15,18 0-16,-18 36 1,1-19 0,16 1-1,-16-18 1,70 0 0,-1-35-1,-34 35 1,70-18-1,-106 18 1,1 0 0,-1 0-1</inkml:trace>
  <inkml:trace contextRef="#ctx0" brushRef="#br0" timeOffset="3299.19">14922 4586 0,'0'0'0,"-17"-18"31,34 18 0,36-17-31,212-89 32,17 53-17,18 18 1,-141 35 0,352-18 15,-334 18-16,158-17 1,0-1 0,-194 18-1,106 0 1,0 0 0,-35 0-1,-18 0 1,-124 0-1,36 0 1,-35 0 0,-18 0-1,-36 35 1,1-17 15</inkml:trace>
  <inkml:trace contextRef="#ctx0" brushRef="#br0" timeOffset="37816.32">23442 10760 0,'0'0'0,"0"17"141,0 1-126,0 0 1,0-1 0,0 1-1,0 17 16,0 18-15,0 0 0,0 0-1,-18-18 1,18 0 0,0 18-1,0 0 1,0-35-1,0 0-15,0-1 16,0 1 0,0 0-1,0 17 1,0-18 0,0 1 15,0 0 16,0-36 15,0 0-46,0-17-1,0-18-15,0 18 16,0-36 0,0 1-1,0 35 1,0-18 0,0 0 15,0 17-16,0-16 1,0 34 0,0 36 109,0 17-125,0 0 15,0 0 1,0 1-16,0-1 16,0 88 15,0-87-16,0 17 1,0 0 0,0-18-1,-17 0 1,17-17 0,0-54 30,0 1-30,0 18 0,0-36-16,0 0 15,0 17 1,0-69 0,0 16-1,0 54 16,0 17-15,0 1 62,0 34-62,0 1-16,0 35 15,0 70 1,0-52 0,0 35-1,-18-71 1,18-17 0,0-36 30,0 1-30,0-54 0,0 36-1,0-71 1,0-18 0,0 54-1,0 35 1,0 70 46,0 0-62,0 0 16,0-17-16,0 0 31,0 17-31</inkml:trace>
  <inkml:trace contextRef="#ctx0" brushRef="#br0" timeOffset="40234.11">28328 11606 0,'0'0'15,"18"-53"1,-18 36-16,0-1 141,0 1-126,0-1 1,17 0 15,-17 1-15,0-1-1,0 36 142,0-1-142,0 19 1,0-1-16,0 18 15,0 70 1,-35 1 0,17-36-1,18 35 1,-17-52 0,17-36 15,0-52 0,0-1-15,17-88-1,1 36 1,17-54 0,1 18-1,-1 0 1,0 18-1,-17 53 1,-18-18 0,17 35-1,-17-17 1,0 53 46,0 35-62,0 0 16,0 35 0,-17-18-1,-1 124 1,1-35 0,17-71-1,0-70 1,0 0-1,0-54 1,0-17 0,0-70-1,0 88 1,0-54 0,0-34-1,0-1 16,0 54-15,0-18 0,0 70-1,0 53 32,-18 18-31,18 18-16,-18-1 15,-17 107 1,17-89 0,18 18-1,0-53 1,0-36 0,0-70 30,0 1-30,0-54 0,18-18-1,0 36 1,-1-71 0,1 89-1,-18 52 1,0 53 15,0 1-15,0 105-1,-18-53 1,-17 106 0,17-53 15,18-70-16,0-54 1,0-52 0,0-53-1,18-18 1,17-53 0,-35 124-1,0 53 1,-17 70-1,-54 88 1,71-193 0</inkml:trace>
  <inkml:trace contextRef="#ctx0" brushRef="#br0" timeOffset="41283.64">23495 10866 0,'0'0'0,"0"17"0,0 18 15,0 36-15,0 141 31,0 211 1,0-352-17,18-71 17</inkml:trace>
  <inkml:trace contextRef="#ctx0" brushRef="#br0" timeOffset="41633.41">23530 10918 0,'0'0'0,"-17"71"16,17 17 0,0 18-16,-18 18 15,18-54-15,0-17 16,0 18 15,0-89 0</inkml:trace>
  <inkml:trace contextRef="#ctx0" brushRef="#br0" timeOffset="41818.05">23460 11254 0,'0'0'0,"0"70"15,0 1 1,0-54-16</inkml:trace>
  <inkml:trace contextRef="#ctx0" brushRef="#br0" timeOffset="42050.46">23424 11130 0,'0'0'0,"0"88"0,0 18 16,-17 53 0,17-106-1</inkml:trace>
  <inkml:trace contextRef="#ctx0" brushRef="#br0" timeOffset="42317">23424 11359 0,'0'0'0,"0"71"0,0 70 16,0-106 15</inkml:trace>
  <inkml:trace contextRef="#ctx0" brushRef="#br0" timeOffset="42567.6">23477 11307 0,'0'0'0,"-17"70"0,17 36 16,-18 35 15,18-88-16</inkml:trace>
  <inkml:trace contextRef="#ctx0" brushRef="#br0" timeOffset="43112.26">23477 11254 0,'0'0'0,"0"88"0,0-18 16</inkml:trace>
  <inkml:trace contextRef="#ctx0" brushRef="#br0" timeOffset="47049.73">25912 8572 0,'0'0'0,"-18"0"15,-17 18 17,-124 141-1,53-53-15,18 0-1,53-71 1,-18 35-1,35-34 1,18-19 0,0 1-1,35 0 1,89 17 0,34-18 15,-69 1-16,34-18 1,-88 0-16,-17 0 16,0 0-1,-18-35 1,0-36 0,0-52-1,-18 17 1,0 18-1,18 17 1,-17 54 0,17-36-1,-18-18 1,1 36 15</inkml:trace>
  <inkml:trace contextRef="#ctx0" brushRef="#br0" timeOffset="48766.94">26793 8661 0,'0'0'0,"0"-36"16,-17 36 0,-1 0-1,1 0 1,-1 18-16,-17 53 16,-1 17-1,19 212 16,70-247-15,52-36 0,-34-17-1,70-106 1,-53-35 0,-35 18 15,-53 70-16,-17 35 1,-36-17 0,-36 35-1,37 35 1,-1 18-16,-53 106 16,53-53-1,-35 88 1,17-35-1,54-107 1,-1-34 0,53-71 15</inkml:trace>
  <inkml:trace contextRef="#ctx0" brushRef="#br0" timeOffset="49100.11">27658 8784 0,'0'0'0,"70"0"47,107 0-16,-36-35 0</inkml:trace>
  <inkml:trace contextRef="#ctx0" brushRef="#br0" timeOffset="49316.71">27570 9102 0,'0'0'0,"35"0"47,18 0-47,53 17 16,-53-17 0,17-35-1,1 35 1</inkml:trace>
  <inkml:trace contextRef="#ctx0" brushRef="#br0" timeOffset="50288.81">29175 8061 0,'0'0'0,"0"0"31,158 141 0,-34 18 1,-124-53-17,-71-18 1,1-35-1,35-36 1,-1 1 0,36-71 15,18-17-31,0-36 31</inkml:trace>
  <inkml:trace contextRef="#ctx0" brushRef="#br0" timeOffset="50517.06">29545 8061 0,'0'0'0,"-18"0"31,-52 53-15,-36 35-1,36-17 1,-1-18-16,18 17 15,0 1 1,36-36 0,52-35 15</inkml:trace>
  <inkml:trace contextRef="#ctx0" brushRef="#br0" timeOffset="50983.69">28857 8961 0,'0'0'0,"-17"-18"16,-1 18-1,53 0 32,106 18-31,-35-18-1,141 0 1,0 0 0,-141 0-1,70 0 1,-105-36-1,-54 19 1,-34-19 0</inkml:trace>
  <inkml:trace contextRef="#ctx0" brushRef="#br0" timeOffset="52200.12">29210 9613 0,'0'0'0,"-18"0"15,36-35 63,0-18-78,17 18 16,0-18 0,36-35-1,-36 35 1,-17 35-1,-18 0 1,0 54 31,-18 17-31,18 0-1,-18-1 1,-17 54-1,35-35 1,0-36 0,0-17-1,18-18 1,35-36 0,-18 1-1,53-71 1,-17 1-1,-1-1 1,-52 35 0,-18 36-1,0 17 1,0 36 31,-18-1-32,1 19 1,-19 52 0,19 18-1,-1 0 1,18-36 0,18-35-1,35-17 1,17-36-1</inkml:trace>
  <inkml:trace contextRef="#ctx0" brushRef="#br0" timeOffset="54483.41">30374 8643 0,'0'0'0,"0"-18"16,-17 18 15,-1 0-16,0 36 1,-52 122 15,17-16-15,53-37 0,0-52-1,0-17 1,53-36-1,35-53 1,0-71 0,-53 71-1,1-35 1,-1 35 0,-17 18 15,-18 0-16,0 52 48,0 19-63,-18-1 16,18 0-1,-18 53 1,18-17-1,0-36 1,0 36 0,36-36-1,16-17 1,37-54 0,-36 19-1,17-54 16,-17-35-15,0 18 0,-18 18-1,-35 52 1,18-17 0,-18 17-1,0 0 1,0 1-1,0-1 1,0 0 0</inkml:trace>
  <inkml:trace contextRef="#ctx0" brushRef="#br0" timeOffset="54683.38">31133 8996 0,'0'0'0,"-18"0"16,18-18-1,-35 1-15</inkml:trace>
  <inkml:trace contextRef="#ctx0" brushRef="#br0" timeOffset="57500.15">28945 7885 0,'0'0'0,"-35"35"16,0 35 0,-89 195 30,89-177-30,-18 89 0,36-19-1,-1-87 1,18-1-16,0 19 16,0 69-1,0 19 1,18-18-1,-1-89 1,36 54 0,0-19-1,18 19 1,-19-71 0,37 70 15,34-17-16,-17-35 1,-18-36 0,-35-17-1,53-1 1,-18-17 0,0-53-1,-35 0 1,71-52-1,-18-19 1,17-52 0,-70 87-1,35-69 1,-35-54 15,-18 0-15,-17 54-1,-18 87 1,0-52 0,-18-19-1,-17-34 1,0 17 0,17 106-1,-35-17 1,-17 17-1,-19-18 1,37 36 0,-19-71-1,-17 53 1,0 36 0,17-1-1,-52-17 16,-1-18-15,18 35 0,0 18-1,54 18 1,-72 17 0,36 0-1,-18 18 1,0 36-1,53-37 1,-17 72 0,52-53-1</inkml:trace>
  <inkml:trace contextRef="#ctx0" brushRef="#br0" timeOffset="61100.17">29016 9984 0,'0'0'15,"-18"0"1,54 0 15,-1 0-15,18-36-16,0 1 16,105-18 30,-122 71-30,-19 17 0,19 18-1,-19 0 1,19-35 0,-19-18-1,36 0 1,35-18-1,1 0 1,-54 18 0,35 36-1,-34 34 1,-1-35 0,0-35 15,18 0-16,53-53 1,-53 36 0</inkml:trace>
  <inkml:trace contextRef="#ctx0" brushRef="#br0" timeOffset="64017">28593 8572 0,'17'0'78,"1"0"-62,52 18 15,-34 17-15,-1-35-1,18 36 1,17-36-1,-34 0 1,34 0 0,1 0-1,-1 0 1,1 0 0,-18 0-1,17 0 16,19-18-15,-19 0 0,-35 1-1,1 17 1,-1-18 0,0 18-1,-17-18 1,35-17-1,17 0 1,-17-18 0,0 18-1,-35 35 1,17-36 0,0-34-1,18-18 16,-17 17-15,-36 36 0,17-18-1,-17 0 1,0-35 0,0 0-1,-17 52 1,17-17-1,-53 1 1,17-1 0,1 17-1,-18-52 1,-17 35 0,-1 18 15,-17 0-16,35 17 1,-35 0 0,0 1-1,-1-1 1,37 0 0,-54 18-1,18 0 1,-1 18-1,1 0 1,53-1 0,-36 19-1,-17 34 1,18 18 15,34-35-15,-17 71-1,18-36 1,17 0 0,18-35-1,-17 18 1,17 17 0,0-18-1,17 1 1,1-18-1,35 17 1,0 1 0,0-18-1,0-18 1,-18-17 0,18-18 15,17 17-16,-17-17 1,-17 18-16,70-18 16,-71 0-1,71 0 1,-18 18 0,-35-1-1,35-17 1,-18 0-1,19 0 1,-19-17 0,-17-19-1,18 1 1,-1-35 0,1-1 15,-1 18-16,-52 18 1,17-36 0,1 1-1,-19 35 1,1-89 0,-18 89-1,0-36 1,-18 1-1,1 17 1,-36-18 0,-18-35-1,1 18 1,17 35 15,17 36-15,-52-19-1,-18 1 1,0 0 0,18 17-1,53 18 1,-71 0 0,0 18-1,-17-1 1,17 19-1,53-19 1,-70 36 0,70-17-1,17-1 1</inkml:trace>
  <inkml:trace contextRef="#ctx0" brushRef="#br0" timeOffset="77619.35">21590 11553 0,'0'0'0,"-18"0"15</inkml:trace>
  <inkml:trace contextRef="#ctx0" brushRef="#br0" timeOffset="82707.99">22895 11483 0,'0'-18'62,"18"18"-30,-36 0 93,1 0-110,-1 0 32,0 0 94,1 0-126,-1-17 1,0 17 0,18-18-16,-17 0 15,-1 1 1,1-1 0,-1 18-16,0-18 31,-17 1-16,0-18 1,-18-1 15,17 19-15,-16-1 0,16-17-1,1 35 1,0-18-1,-18 18 1,0 0 0,0-18-1,35 18 1,-35 0 0,1 0 15,16 0-16,-52 0 1,17 18 0,1 0-1,17-1 1,18 1 0,-1 0-1,1-1 1,0 1-1,17 17 1,1-17 0,-1-1-1,0 19 1,1-19 0,-19 19 15,36-19-16,-17-17-15,17 18 16,-18-18 0,18 18-1,0-36 110,0 0-125,18-17 16,-1 17-16,1-17 16,17 0 15,1 0-16,-1-1 1,18 19 0,-36-1-1,19 0 1,17 1 0,-36-1-1,36 0 1,0-17-1,0 17 1,0 1 0,-35 17-1,35-18 1,-1 1 0,1 17-1,-35 0 16,35 0-15,0 0 0,-18 0-1,-17 0 1,17 0-16,0 0 16,1 0-1,16 0 1,1 35-1,-17-18 1,-1 19 0,18-19-1,0 19 1,-36-1 15,19 0-15,17 18-1,-36-18 1,19 18 0,-19-17-1,1-1 1,-1-17 0,-17-1-1,18-17 1,-18 18-1,0-1 1,0 1 0,0 0-1,0-36 48,-18 0-48,1 1 1,-18-36 0,-18 0-1,35 35 1,-88-105 0,89 88-1,-36-1 1,-18 19-1,36-1 1,-36 0 0,36 1-16,0 17 15,-18-18 1,-18 18 0,36 0 15,-36 0-16,1 0 1,-18 18 0,-1 17-1,54-17 1,-18 17 0,-17 18-1,34-35 1,19 17-16,-36 0 15,18 0 1,-1 1 0,1-1-1,35 0 1,-35-17 0,17 35-1,-17-18 16,35-17-15,-18-1 0,18-34 77</inkml:trace>
  <inkml:trace contextRef="#ctx0" brushRef="#br0" timeOffset="86625.75">23072 11553 0,'0'0'0,"-18"0"16,0 0 15,1 0 0,-1 0-15,18-17-1,0-1 1,-18 18 0,18 18 93,0-1-109,0 36 16,18-35-1,0 17 1,-1 1 0,1-19-1,17 1 1,-17-1-1,0 1 1,-1-18 0,18 0-1,1-18 1,17 1 15,-36-1-15,19 1-1,-19-19 1,19-17 0,-19 18-1,-17 17 1,0 1 0,18 17-1,-18 17 126,0 1-126,-18 17 1,18 1-16,-35-1 16,17 0-1,-35 53 1,0-35 0,36-53-1,-1 0 1,-17-17-1,0-19 1,17 19 0,18-1-16,-35-17 15,17 17 1,-17-35 0,17 18 15,18 17-16,-18 1 1,18-1 0,0 0-1,0 1 17,0 52 77,0-17-109,18 17 16,0-17-16,-1 35 31,1-36-16,0 18 1,17-17 0,-35 0-1,35-1 1,-17-17 0,17 0-1,18-35 1,-35 17-1,17 1 1,-17-36 0,17 0-1,-17 0 1,-1 18 0,-17 0-1,0 17 16,0 36 79,0-1-110,-17 18 15,-1 1-15,0-1 16,-35 36 0,36-36-1,-1 0 1,-17-35 0,17 18 15,-17-18-16,0-36 1,17 19 0,-17-54-1,-1 18 1,36 18 0,0 0-1,0-18 1,0 35-1,0 1 1,0-1 0,0 36 62,0-1-63,0 1-15,0 17 16,18-17 0,0-1-1,17 36 1,-17 18 0,-1-1-1,1-34 1,-18-19-1,17 1 1,1-18 62,0 0-78,-1 0 16,1 0-1,0-18 1,17 1 0,0-19-1,-17 1 1,17-18 0,-35 36-1,18-1 1,-1 0-1,-17 1 17,-17-1 358</inkml:trace>
  <inkml:trace contextRef="#ctx0" brushRef="#br0" timeOffset="91550.74">28981 11324 0,'0'0'0,"0"-17"16,0 34 62,0 1-47,0-1 32,-18-17-1,0-17-31,18-1-15,-17 1 0,17-1-1,-18 0-15,0 1 16,18-1 0,-17-17 15,-1 17-16,-17 0 1,17 1 0,-17-1-1,0 0 1,-1 1 0,19 17-1,-36 0 1,18 0-1,-1 17 1,19-17 0,-19 18-1,1 17 1,0 1 0,17-36 15,18 17-16,-17 19 1,-1 17 0,0-18-1,18-18 1,0 1 15,18-36 32,-18-17-48,35 35-15,-17-35 16,0 17-16,-1-17 16,36-53 15,-35 70-31,-1 0 15,-17 1 1,18-1 0,0 1-1,-1 17 1,19-18 0,-19 18-1,54 0 1,-54 0-1,1 0 1,17 0 0,-17 0 15,17 18-15,-35-1 15,18 1-16,-1-18 1,-17 35 0,18 18-1,-18-35 1,0-1-16,18 19 16,-18-1 15,0-17-16,0-1 1,0 1 0,0-1-16,0 1 31,0 0 0,-18-36 63,18 0-78,0 1-16,0-18 15,0-18 1,-18 17-1,18 19 1,-17-1 0,-18 0-1,17 1 1,-70-1 0,17-17-1</inkml:trace>
  <inkml:trace contextRef="#ctx0" brushRef="#br0" timeOffset="93902.9">23618 11483 0,'0'0'0,"0"-18"31,-17 18 1,-1 0-17,18-17 1,-17 17-16,-1 0 16,18-18-16,-18 18 15,18-18 16,18 18 48,0 18-79,17-18 15,-18 18 1,36 17-1,-17 0 1,-1 18 0,-17-35-16,-1-1 15,18 19 1,1-1 15,-19-17-15,19 52-1,-19-17 1,19 0 0,-1-18-1,-17-17 1,17 35 0,0 0-1,18-18 1,0 18-1,-18-35 1,36 34 0,17-16-1,-53-19 1,106 54 0,-105-53 15,52 34-16,18-16 1,-53-19 0,52 19-1,19-19 1,-1 1 0,18 0-1,-88-18 1,88 0-1,1 0 1,-1 0 0,0-18-1,-71 0 1,71 1 0,1-36 15,-72 35-16,54-17 1,-19-18 0,1 18-1,0-18 1,-53 35 0,18 0-1,17-34 1,18-19-1,-53 36 1,52-36 0,-16 18-1,-1 0 1,-18 0 15,-17 36-15,18-19-1,-1 1 1,-34 0 0,-1 0-1,0 17 1,18-17 0,0-1-1,-18 19 1,18-1-1,-35 1 1,17-1 0,-17 18-1,17-18 1,18-17 0,-18 17 15,18 18-16,-35-17 1,17-1 15,-35-17-15</inkml:trace>
  <inkml:trace contextRef="#ctx0" brushRef="#br0" timeOffset="152017.74">7232 2840 0,'0'0'16,"106"-35"-1,70-18 1,71 17 15,-194 36-15,18 18 0,-19 17 15,-16-17-16,-19-18-15,1 18 16,35-18 0,53-36-1,17-34 1,-52 34 0,17 19-1,-35 17 1,-18 70-1,-35-52 1,18 17 0,-18-52 15</inkml:trace>
  <inkml:trace contextRef="#ctx0" brushRef="#br0" timeOffset="153584.19">6103 2946 0,'0'0'0,"-18"-18"31,36 18 94,17 0-125,18 0 16,18-18 0,-1-17-1,36-18-15,88-17 16,-70 52 0,-71 18 15,17 71-16,-17-1 1,-35-17 0,-1-35-1,19-1 1,17-17 0,35-35-1,18-36 1,-71 54-1,35 17 1,19 0 0,-36 17-1,-18 1 1,0 0-16,-17 17 31,35-17-15,-18-18-1,-17 0 1,34 0 0,-16 0-1,17 0 1,17 0 0,-35-18-1,36 18 1,-18-18-1,-18 18 1,-17 0-16,17 0 16,0 0-1,18 36 1,0-19 0,-17 1 15,52-18-16,-18-18 1,-17 18 0,0 0-1,-35 0 1,35 53 0,0-35-1,0-18 1,-1 0-1,-16-18 1,34-17 0,1 17-1,-18 18 1,70 0 0,-70 0 15,71-35-16,-54 0 1</inkml:trace>
  <inkml:trace contextRef="#ctx0" brushRef="#br0" timeOffset="159188.68">21431 12965 0,'18'17'110,"0"-17"-95,-1 0 1,-34 0 78,-1 0-94,0-17 15,1 17 1,-19-18 0,19 18-1,34 0 32,1 0-31,17 0-16,-17 0 15,17 0 1,-17 0-16,-1 18 16,1-18-1,-36 0 48,1 0-48,-18 0 1,-18 0 0,35 0-1,-17 0 1,70 0 31,-17 0-47,-1 0 15,36 0 1,-35 0 0,-36 0 62,1 0-63,-1-18-15,0 18 16,1 0 0,-1 0-1,36 0 17,-1 0-17,19 0 1,16 18-1,-34-18 1,0 0 0,-36 0 15,0 0-15,1-18-16,-1 18 31,-17-18-16,17 18 1,36 0 31,0 0-31,17 0-16,-18 0 15,19 0 1,-36 18 15,-18-18 0,-17 0-15,17 0-16,-35 0 16,36-18 15,-19 18-16,54 0 32,0 0-31,17 18-16,0-18 16,36 18-1,-54-1 1,1-17-1,-36 0 32,1 0-47,-19 0 16,1 0 0,0-17 15,17 17-16,1 0 1,-1 0 0,36 0-1,-1 0 1,19 0 0,16 17-1,-16-17 1,-19 0-1,-34 0 17,-1 0-17,-35-35 1,18 35 15,17 0-15,36 0 31,17 0-32,-17 0-15,17 18 16,-17-18 0,17 0-1,-17-18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2:18:06.3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2857 5662 0,'0'0'0,"-70"-35"16,35 17 15,52 1 0,71 17-15,36 35 0,-71-35-1,88 0 16,-18 0-15,-70-18 0,18 18-1,-36-17 1</inkml:trace>
  <inkml:trace contextRef="#ctx0" brushRef="#br0" timeOffset="383.02">2822 5733 0,'0'0'0,"-53"-18"31,36 18-15,34 0 15,36 0-31,0 0 16,18 0 0,70 0-1,18 0 1,-18 0-1,-53 0 1,-71 0 0</inkml:trace>
  <inkml:trace contextRef="#ctx0" brushRef="#br0" timeOffset="717.32">2910 5768 0,'0'0'0,"-35"-18"15,35 1 17,35 17-17,18 17 1,71-17 0,-1 0-1,36 0 16,-71-17-15,-70 17 0</inkml:trace>
  <inkml:trace contextRef="#ctx0" brushRef="#br0" timeOffset="882.88">3457 5786 0,'0'0'0</inkml:trace>
  <inkml:trace contextRef="#ctx0" brushRef="#br0" timeOffset="1186.76">3775 5821 0,'0'0'0,"-18"-35"16</inkml:trace>
  <inkml:trace contextRef="#ctx0" brushRef="#br0" timeOffset="3083.28">12629 4886 0,'0'0'0,"-52"-18"32,16 18-32,19 0 15,34 0 48,19 0-63,-1 0 15,18 0 1,17 0-16,1 0 16,123 0-1,53 18 1,-124-18 0,142 0 15,35 0-16,0 0 1,-18 0 0,-141 0-1,159 18 1,0-18 0,-106-18-1,194-35 1,17 0-1,1 18 1,-35-18 0,-177 53-1,158-18 1,1 18 0,-35 0 15,-195 0-16,142 0 1,-36 0 0,-17 0-1,-54 0 1,-87 0 0,-1 0-1,-52 0 1,-36 0 31</inkml:trace>
  <inkml:trace contextRef="#ctx0" brushRef="#br0" timeOffset="32655.5">9402 9931 0,'-18'-18'16,"0"18"31,1 0-31,34 0 234,-17-18-235,18 18 1,0-17-16,-1 17 15,36-18 1,18-17 15,17 17-15,0 18 0,18 0 15,-18 35-16,-35 1 1,18-1 0,-19 0-1,-34-35 1,35 0 0,18 0-1,52-35 1,18 17-1,-53 1 1,71 17 0,-35 0-1,17 35 1,-36-17 0,-52-1 15,71-17-16,35-35 1,-89 35 0,54-35-1,-36 35 1,18 17 0,0 19-1,-54-19 1,90 1-1,16-36 1,-17 1 0,1 17-1,-72 0 1,54 35 0,17 18 15,0-18-16,-18-17 1,-52-18 0,88-35-1,-18-1 1,-71 36 0,1 0-16,17 0 15,-17 0-15,17 18 16,70 0-1,1-18 1,-88 0 0,88 0-1,-1-18 1,-52 18 15,0 35-15,-71-17-1,36-1 1,-1-17 0,-34 0-1,17 0 1,-18 0 0,18 0-1,0 0 1,-18 0-1,18 0 1,0-17 0,-18 17-1,-17 0 1,-1-18 31</inkml:trace>
  <inkml:trace contextRef="#ctx0" brushRef="#br0" timeOffset="39166.58">14658 9842 0,'0'0'0,"-18"0"16,-17 0-1,-18-17 17,35 17-1,1 0-16,34 0 48,19 0-47,-1 0-16,36 0 15,-1 0 1,71-18-1,-70 18 1,52-17 0,-70 17-1,-18 0 1</inkml:trace>
  <inkml:trace contextRef="#ctx0" brushRef="#br0" timeOffset="39749.85">14975 9878 0,'-17'-18'31,"-19"53"-31,19-17 16,-54 35 15,18 0-16,18-53 1,17 18 0,18-1-1,0 18 1,36 1 0,-1-19-1,53-17 1,0 0-1,-70 0 1,17 0 0,-35-17 15,0-19-15,0 1-16,0 0 31,0-18-16,0 18-15,0 17 16,-53-70 0,0 17-1,36 36 1</inkml:trace>
  <inkml:trace contextRef="#ctx0" brushRef="#br0" timeOffset="39917.19">15205 10089 0,'0'0'15,"-36"0"1,1 0-16</inkml:trace>
  <inkml:trace contextRef="#ctx0" brushRef="#br0" timeOffset="65550.64">5115 11889 0,'0'0'0,"-17"-18"16,34 18 62,19-18-62,-1 18-1,18-17-15,0 17 16,52-18 0,-69 18-1,52 0 1,-17 35-1,-36-17 1,53 53 0,-70-54-1,-1-17 1,36 0 0,-18 0 15,71-70-16,35-1 1,-17 36 0,-71 35-1,70 17 1,-35 36 0,-35-35-1,0 17-15,18 1 16,-54-36-1,19 0 1,-1-18 0,0-35-1,36 0 1,-1 53 0,19 18 15,-19-1-16,-35 1 1,1-18 0,-19 0-1,36 18 1,0-1 0,-18 1-1,71-18 1,-35-53-1</inkml:trace>
  <inkml:trace contextRef="#ctx0" brushRef="#br0" timeOffset="68084.66">13952 11659 0,'0'0'0,"-35"-17"15,0 17 1,17 0-1,1 0 1,122 17 15,72 19 1,-54-19-17,212 1 1,106-18-1,18 0 1,-247 0 0,158-18-1,-70 18 1,-124 0 0,-105 18-1,-36-1 1,-17-17-1,-36-17 1,-17 17 0</inkml:trace>
  <inkml:trace contextRef="#ctx0" brushRef="#br0" timeOffset="68435.07">15593 11783 0,'0'0'0,"0"-18"15,-18 18-15,0 0 32,1 0-1,-1 0-16</inkml:trace>
  <inkml:trace contextRef="#ctx0" brushRef="#br0" timeOffset="87301.03">9013 13458 0,'0'0'0,"-17"0"0,-1-17 15,1 17 1,-1 0-16,18-18 16,-18 18-1,18-17 48,18 17-48,17-18-15,18 18 16,-18 0 15,1 0-15,-1 35-1,-17-17 1,17 52 0,-18-52-1,1 0 1,0-18 15,-1 0-15,1-18-16,0 0 15,17 1 1,-17-1 0,17 18-1,0-18 1,-17 18 15,-1 0-15,19 0-1,-19 53 1,-17 0 0,18-35-1,0-18 1,-1 0 0,19 0-1,-1-18 1,-18-105-1</inkml:trace>
  <inkml:trace contextRef="#ctx0" brushRef="#br0" timeOffset="88284.44">9119 15293 0,'0'0'0,"-17"0"16,34 0 46,19 0-46,-1 0-16,0 0 15,0 0 1,54 88 15,-72-53-15,-17 1-16,0-19 15,18 19 1,0-36 15,-1 0-15,36-36 15,-35 36-15,-1-17-1,1 17 1,0 0 0,-1 0-1,1 0 1,0 0 0,52-53-1,-70 17 1</inkml:trace>
  <inkml:trace contextRef="#ctx0" brushRef="#br0" timeOffset="88967.7">9384 15434 0,'18'-18'15,"-1"18"1,-17 18 31,-17 0-47,-1 17 15,-53 35 1,1 1 0,34-36 15,1-17-31,18 0 31,34-1 16,18 1-47,-17-18 16,70 35-1,-35-17 1,-17-18-1,-1 0 1,-18 0 15,-17-53 16,0 0-31,-17-35-1,-1-18 1,1 71 0,-19-1-1</inkml:trace>
  <inkml:trace contextRef="#ctx0" brushRef="#br0" timeOffset="89164.2">9613 15593 0,'0'0'0,"0"17"31</inkml:trace>
  <inkml:trace contextRef="#ctx0" brushRef="#br0" timeOffset="89351.11">9648 15628 0,'0'0'0,"0"18"15</inkml:trace>
  <inkml:trace contextRef="#ctx0" brushRef="#br0" timeOffset="90334.58">9349 13494 0,'0'0'0,"-18"0"31,0 17-15,18 1 15,-35 35-15,-36 17 0,19-52-1,-1 17 1,17 1-1,36-19 1,0 1 0,18 0-1,35-1 1,35 19 0,-53-19 15,54 1-16,-54-18 1,-17 0 15,-18-18-15,0-35-16,0 0 16,-18-70-1,0 52 1,1 18-1,-19 18 1,19 17 0</inkml:trace>
  <inkml:trace contextRef="#ctx0" brushRef="#br0" timeOffset="90517.09">9543 13688 0,'0'0'0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2:20:02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9878 5380 0,'0'0'0,"-18"0"0,36 0 63,-1 0-48,89-18 1,106-52-1,-124 70 1,106-18 0,-17 18-1,-36 0 1,-18 18 15,-70-1-15,35 36-1,-35 0 1,-18-35 0,18-1-1,0 1 1,35-36 0,71-70-1,-88 53 1,52 0-1,-35 35 1,-17 70 0,-18 18-1,-18-52 1,18-1 15,35-35-15,18 0-1,-35-35 1,52-1 0,-17 36-1,-18 0 1,-53 36 0,54-1-1,16-17 1,1-18-1,-18-18 1,-35 18 0,18 18-1,0-1 1,-1 1 15,18-18-15,-52 0-1,52-18 1,0 1 0,-18 17-1,-17 0 1,71 0 0,52 0-1,18-53 1,-17 0-1,-107 53 1,36 0 0,-18 0-1,-17 0 1,-18 0 15,0 0-15,35 0-1,-18-18 1,-34 18 0,52-18-1,0 18 1,36-35 0,-36 18-1</inkml:trace>
  <inkml:trace contextRef="#ctx0" brushRef="#br0" timeOffset="60265.09">22931 6844 0,'0'0'16,"0"-18"0,-18 18 77,18 36-46,0-1-47,0 53 16,0 0 0,0 18-1,18 106 1,-18-1-1,17-105 1,-17 35 0,0-88-1,0-35 1,0-89 31</inkml:trace>
  <inkml:trace contextRef="#ctx0" brushRef="#br0" timeOffset="60907.02">22895 6773 0,'0'0'0,"-17"36"31,-1 34-15,0 18-16,-52 283 31,35-89-15,17-70-1,18-142 1,0 1 15,0-54-15,0-52-1</inkml:trace>
  <inkml:trace contextRef="#ctx0" brushRef="#br0" timeOffset="61315.51">22684 7955 0,'0'0'0,"-36"0"31,54 0 1,17 0-17,18 0 1,53 18 0,-18-18-1,-17 0 1,-54 0-1,-17-18 17</inkml:trace>
  <inkml:trace contextRef="#ctx0" brushRef="#br0" timeOffset="62783.05">22754 6615 0,'0'0'0,"-17"-18"0,-1 18 15,0 0-15,1 18 16,-1-1 0,-17 18-16,35 1 15,-18-1 1,18 89 0,71 87 15,-18-176-16,70-17 1,18-36 0,-17-105-1,-36-36 1,-71 89 15,1-71-15,-36 52-1,-17 54 1,0 0-16,-18 17 16,-35 1-1,-18 17 1,0 52 0,71-52-1,17 36 1,18-19-16</inkml:trace>
  <inkml:trace contextRef="#ctx0" brushRef="#br0" timeOffset="63249.04">22895 6650 0,'0'0'0,"-17"0"0,-1 0 16,0 0 0,18 70-1,-17-34 1,17 34 0,17-17-1,19-35 1,34-18-1,-52 0 1,35-88 0,0-1-1,-36 36 1,-17 36 15,-17-1-15,-19 18-1,-34 0 1,35-17 0,-1 17-16,1 0 15,0 0 1,35 17 0,-18-17-16</inkml:trace>
  <inkml:trace contextRef="#ctx0" brushRef="#br0" timeOffset="64265.27">23354 6315 0,'0'0'0,"18"0"32,-1 0-17,54 176 16,-18 0-15,-18-52 0,-17-18-1,-18-71 1,0-17 0,-18-18-1</inkml:trace>
  <inkml:trace contextRef="#ctx0" brushRef="#br0" timeOffset="64679.95">23724 6262 0,'0'0'15,"18"35"-15,17 53 16,-17 53 0,-1 18-1,-17-106 1,0 53 15,0-36-15,0-105 31</inkml:trace>
  <inkml:trace contextRef="#ctx0" brushRef="#br0" timeOffset="65032.54">24024 6174 0,'18'0'0,"-18"17"15,17 36-15,1 18 16,0-1 0,-1 1-1,1 158 17,-36-176-17,18-35 1</inkml:trace>
  <inkml:trace contextRef="#ctx0" brushRef="#br0" timeOffset="67649.67">30304 6897 0,'0'0'0,"0"-18"31,-18 18-15,0 0 31,1 0-16,-1 0-15,0 0-1,1 0-15,-1 18 16,-70-18 15,70 0-15,-52 0-1,34 0 1,1 0-16,0 0 16,-18 0-1,0 17 1,-17 1 0,34-18-1,-34 18 1,17-1-1,0 19 1,0-19 0,18 1-1,-1 17 1,-17 0 15,1 1-15,16-19-1,1 19 1,0 17 0,-1-18-1,36-18 1,-17 19 0,17-19-1,-18 19 1,36-1-1,-18-17 1,17 17 0,36 0-1,0 0 17,0 18-17,-18-35 1,71 35-1,0-18 1,18 0 0,-71-17-1,70 0 1,-17-1 0,0 1-1,-36-18 1,36 0-1,18 0 1,-1-18 0,-17-17-1,-53 35 1,17-35 15,-17 35-15,-18-18-1,18-17 1,-17 17 0,17 1-1,-18 17 1,-17-18 0,-1 0-16,1 18 15,17-17 1,0-19-1,-17 36 17,-18-17 15,0-1-32,0 1 1</inkml:trace>
  <inkml:trace contextRef="#ctx0" brushRef="#br0" timeOffset="68365.86">30145 6879 0,'0'0'0,"0"-17"15,35-1 17,124 36-1,-36 34 0,18 1-15,-70-17-1,88 34 1,-18 1 0,-35-1-1,-53-17 1,35 0 0,-18-18-1,1 18 1,-53-35-1,-1 17-15,-17 1 16,18-1 0,-1-18-1,-17-69 17</inkml:trace>
  <inkml:trace contextRef="#ctx0" brushRef="#br0" timeOffset="69049.48">31080 7426 0,'0'0'0,"17"-18"32,1 1-32,17-19 15,1 19-15,34-19 32,54-69-1,-89 69-16,0 1-15,-17 0 16,35-18 0,-36 18-1,-17 17 32,18 18 0,-18 18-31,0-1-1,0 71 1,0 18 0,-18 0-1,18-53 1,-17-18-1,17-17-15</inkml:trace>
  <inkml:trace contextRef="#ctx0" brushRef="#br0" timeOffset="69982.21">31538 7461 0,'0'0'0,"-17"18"0,-1 17 16,0 0-16,18 1 31,-35-19-31</inkml:trace>
  <inkml:trace contextRef="#ctx0" brushRef="#br0" timeOffset="70283.05">31115 7408 0,'0'0'0,"-18"0"32,-35 53-32,1 0 15,-19 35 1,-53 36-1</inkml:trace>
  <inkml:trace contextRef="#ctx0" brushRef="#br0" timeOffset="75466.21">22472 8484 0,'0'0'0,"-18"0"16,1 0-1,34 0 220,1-17-220,0-1 1,-1 18-16,1 0 15,-1-18 1,1 18 0,0 0-1,17 18 17,0 35-17,-17 0 1,0-53-1,-1 0 17,1 0-32,17-18 15,18-35 1,-35 36 0,35 17-1,-18 17 1,0 19-1,-17-36 1,-1 17 0,19 1-1,-19-18 1,19 0 15,-19 17-15,19 19-1,-19-19 1,36 1 0,-18-106-1,54 53 1</inkml:trace>
  <inkml:trace contextRef="#ctx0" brushRef="#br0" timeOffset="77440.75">22948 8572 0,'0'-17'0,"-17"34"234,-1 1-234,-17 0 16,-1 35-1,-34 17 1,-36 18 15,53-35-15,18 0-1,17-17 1,18-19 15,0 1 1,18-1-1,17 1-16,36 17 1,34-35 0,1 18-1,-70-18 1,34 18 0,-35-18-1,1 0 1,-36-18 15,0 0-31,0-17 16,0-18-1,0 18 1,0 0 15,-18-18-15,0 0-1,1 0 1,17 18 0,0 17-16,-18 0 15,18-17 1,-18 35 109,18-53-31</inkml:trace>
  <inkml:trace contextRef="#ctx0" brushRef="#br0" timeOffset="78532.47">22578 9437 0,'0'17'16,"0"1"0,0 0-16,17 17 15,-17-17-15,0-1 31</inkml:trace>
  <inkml:trace contextRef="#ctx0" brushRef="#br0" timeOffset="78782.48">22560 9807 0,'0'0'0,"0"18"15,0 17 1,0 53-1,0-52 1,0 87 0,-35 1-1,17-107 1,18 1 0,35-71-1,18-35 1,18 0-1</inkml:trace>
  <inkml:trace contextRef="#ctx0" brushRef="#br0" timeOffset="79203.38">22860 9596 0,'0'0'0,"18"0"16,-1-36-1,89-34 1,-71 34-1,1 1 1,-19 35 0,-17 18-1,-53 88 1,0-36 15,-35 142-15,0 17-1,53-141 1,-36-17 0,54-89-1</inkml:trace>
  <inkml:trace contextRef="#ctx0" brushRef="#br0" timeOffset="79882.24">23230 9578 0,'0'0'0,"-70"70"31,-18 19 0,52-72-15,1 1-16,17-18 15,36 18 17,0-1-17,-18 1 1,17 88 0,-17-89-1,0 19 1,0-89 15,0 35-15,36-53-1,-36 36 17,17-18-17,1 36 1,0-1-1,17-17 1,0 17 0,-17 18-16,35 0 15,-36 35 1,-17 54 0,0 16-1,0-52 1,-17 0-1,-1-17 1,0-19 0,18 1-1,-17-18 17,-19-88-17,19 17-15</inkml:trace>
  <inkml:trace contextRef="#ctx0" brushRef="#br0" timeOffset="80549.46">23107 9790 0,'0'0'16,"0"-18"-1,18 18 1,17 0 0,0 0-1,-35 18 1,-18 52-1,-17 1 1,0-18 0,17-36-1,36-17 32,35-35-31,-36 0-1,19-1 1,-19 36 0,-17 36-1,0 34 1,0 71 0,0-35-1,0-71 1,-35-52 15,0-54-15,0 18-16,-18 18 15,0 35 1,35 35 15,18-17-31,18-18 31,70 0-15,-18-18 0,36 36-1,-53 35 1,-53 35 0,0-35-1,-17-53 1,-19-35-1,54 35 1</inkml:trace>
  <inkml:trace contextRef="#ctx0" brushRef="#br0" timeOffset="81432.33">23583 9648 0,'0'0'0,"-35"0"31,17 0-31,36 0 31,17-17-31,53-18 32,53-18-1,-123 35-15,0 0-1,-18 36 48,-18 35-63,-17-18 15,0 18-15,-71 88 32,-18 0-17,89-88 1,-18 0-1,53-70 17</inkml:trace>
  <inkml:trace contextRef="#ctx0" brushRef="#br0" timeOffset="81751.75">23671 9913 0,'0'0'0,"18"35"16,-18 89-1,0-1 1,0-52 0,0-54-1,0-87 32,35-54-31,1 54-1,-19 70 1,18 0 0,-17 35-1,-18 0 1,0-17 0,0-36-1</inkml:trace>
  <inkml:trace contextRef="#ctx0" brushRef="#br0" timeOffset="82732.59">24059 9613 0,'0'0'16,"18"0"0,0-35-16,17 17 15,0 1 1,1 17-16,-19 0 16,-17 70 15,-17-35-16,-36 54 1,0-36 0,35-18-1,18-18 1,18-17 15,17 0-15,36-52-1,-54 52 1,1 0 0,-18 52-1,-53 37 1,0-19 0,53-52-1,-18-18 1,36 0-1,35-18 1,17 1 0,-52-1-1,17 18 1,-17 0 15,-36 35-15,1 36-1,-1-36 1,18-17 0,53-71-1,18 0 1,52-53 0,-52 71-1,17-1 1,-18 36-1,-34 53 1,-19 18 0,-17 35-1,-17-18 17,-19-17-17,19-54 1,-19-17-1,1-53 1,18 18 0,17-36-16,-18-70 15,18 106 1</inkml:trace>
  <inkml:trace contextRef="#ctx0" brushRef="#br0" timeOffset="82915.45">24642 9613 0,'0'0'0,"0"35"16,0 89 0,-36 52-1,-17-105 17,-35 70-17,0-18 1,35-105-1,35 35-15</inkml:trace>
  <inkml:trace contextRef="#ctx0" brushRef="#br0" timeOffset="86749.23">29722 8872 0,'-18'0'219,"36"0"47,17-17-251,0-1-15,-17-17 16,-1 35 0,1-18-16,-18 1 15,18 17 1</inkml:trace>
  <inkml:trace contextRef="#ctx0" brushRef="#br0" timeOffset="87816.41">29774 9031 0,'0'0'0,"-35"0"0,18 0 32,17 18-1,17-36-16,36-35 1,-18 18 0,-17 35-1,-18 18 1,0-1 0,-35 71-1,-18 1 1,35-37-1,-17 19 1,17-36 0,36-35 15,0-17-15,17-1-1,0-17 1,36-18-1,-54 53 1,1 17 0,-18 1-1,0 53 1,0-18 0,0-36-1,0-34 32,35-19-47,18-52 16,0 53-1,35-53 17,18-1-17,-35 19 1,-1 35-1,-35 17 1,1 18 0,-19 71-1,-17-1 1,0 159 0,-17-105-16,-19-18 15,-16 52 1,34-122-1,0-89 17,1-141-17,-19-18 1,19 89 15,17 87-15,-18-34-1,18-1 1,0 1 0,18 34-1,-1 54 1,-17 53 0,-88 193-1,-88 1 1,88-142-1,-1-17-15,-34-35 32</inkml:trace>
  <inkml:trace contextRef="#ctx0" brushRef="#br0" timeOffset="88682.59">28134 9084 0,'0'0'0,"-18"0"16,54 0 15,17-18-31,52-52 31,37-1 0,-125 36-15</inkml:trace>
  <inkml:trace contextRef="#ctx0" brushRef="#br0" timeOffset="89133.1">28328 8802 0,'0'0'0,"0"211"31,18-87-15,-1 17-1,-17 35 1,0-70 0,0-88-1,-17 0 1,-36-71 0,17-18-1,19 71 1,-1-35-1,1 17 1,17 1 0,52-54-1,-16 18 1,17 0 15,-18-17-31</inkml:trace>
  <inkml:trace contextRef="#ctx0" brushRef="#br0" timeOffset="89356.62">28628 8714 0,'0'0'0,"0"-18"31,0 36 32</inkml:trace>
  <inkml:trace contextRef="#ctx0" brushRef="#br0" timeOffset="90132.77">28610 8837 0,'0'0'0,"18"0"31,0 0-15,70-35-1,-71 17 1,1 18-1,-18 18 1,-53 70 0,-17 18-1,52-36 1,0-52 15,36-18-15,17 0-1,53-53 1,-17 35 0,-53 1-1,-1 17 1,-34 17 0,-36 54-1,0-36 1,17 18-16,1 0 15,-18 18 1,53-1 0,0-52-1,18-18 17,70 0-17,0-71 1,-35 36-1,-53 70 17,-17 1-17,-36 17 1,17-1 0,19-52-1,17 36 1,0 52-1,17 35 1,1-70 0,35 18-1,-35-54 17,17-87-17,-35-1 1</inkml:trace>
  <inkml:trace contextRef="#ctx0" brushRef="#br0" timeOffset="90432.97">28910 9560 0,'0'0'0,"-18"0"16,1 18-1,-18 35 1,-36 17-1,36-52 1,-36 17 0,36-35-1,0 0 1,35-17 15,0-19-15,88-69-1,-35 34 1,-18 18-16</inkml:trace>
  <inkml:trace contextRef="#ctx0" brushRef="#br0" timeOffset="90911.1">29051 9172 0,'0'0'0,"0"18"16,0 17-1,-17 0-15,17 18 32,0 0-17,0-17 1,0-54 15,35-35-15,18-88-1,0 35 1,-36 71 0,1 17-1,-18 36 16,0 35-15,0 17-16,0 36 16,-18 70-1,1-52 1,17-106 15,17-107-15,36 1-1</inkml:trace>
  <inkml:trace contextRef="#ctx0" brushRef="#br0" timeOffset="91383.01">29475 8819 0,'-18'53'16,"0"-17"-1,1 34-15,-19 54 16,19-89 15,-1 0-15,18-17-1,35-36 1,1-17 0,-19 17-1,36 1 1,-18-1 0,-17 71-1,-18 0 1,-18 53-1,-52 0 1,-18 17 0,35-70-1,18-53 17,17 0-17,0-53-15</inkml:trace>
  <inkml:trace contextRef="#ctx0" brushRef="#br0" timeOffset="91582.42">29351 9366 0,'0'0'0,"18"0"16,17 53-1,53 71 1,18 34-1,-18-34 1,-52-107 0,-1-17-1</inkml:trace>
  <inkml:trace contextRef="#ctx0" brushRef="#br0" timeOffset="91799.46">29933 10001 0,'0'0'0,"-35"0"15,35-17 1</inkml:trace>
  <inkml:trace contextRef="#ctx0" brushRef="#br0" timeOffset="101749.75">22137 12647 0,'0'18'125,"0"-1"-62,17-17-16,-17-17-47,18-19 15,0 19 1,-1-1 0,1 1-1,0 17 1,-1-18 0,19 0-1,-19 1 1,18 17-1,18 0 1,-35 0 0,35 0-1,-35 0 1,34 0 15,-16 53-15,17-1-1,-53-16 1,17-1-16,1-35 16,-18 18-1,18-18 17,52-36-17,18 1 1,-52 17-1,17 1-15,17-18 16,-17 17 0,0-17-1,0 35 17,-18 17-17,-17 19-15,-1-19 16,36 54-1,-35-18 1,17-53 0,-35 17-1,36-17 1,52-70 0,35-1-1,1 18 1,-89 53-1,53 0 1,-35 36 0,18-1-1,-54-18 17,71 36-17,-52-53 1,52-17-1,-35-1 1,70-52 0,1 34-1,-54 36 1,-17 53 0,-17-35-1,34 17 1,1-35-1,17-35 1,-35 17 0,17-17-1,1 35 17,-18 35-17,0 18 1,0-35-1,17-1 1,36-17 0,-53-17-1,70 17 1,-105 0 0,35 35-1,17-17 1,-17-1-1,36-17 1,34-70 0,-35 70-1,-52 0 17,-19 0-17,1 17 1,-1 1-1,19-18 1,-1 0 0,0 0-1,-17 0 1,0-35 0,-1-18-16</inkml:trace>
  <inkml:trace contextRef="#ctx0" brushRef="#br0" timeOffset="128399.19">22772 5856 0,'0'-18'16,"-18"18"15</inkml:trace>
  <inkml:trace contextRef="#ctx0" brushRef="#br0" timeOffset="136767.4">23266 15416 0,'0'0'16,"0"-17"-1,-18 52 32,18 53-31,-35 18-1,-89 441 17,89-441-17,0 52 1,35-122 0,0-54-1,17 0 1</inkml:trace>
  <inkml:trace contextRef="#ctx0" brushRef="#br0" timeOffset="137132.75">23248 15469 0,'0'0'0,"0"36"47,71 140-31,-54-88-1,54 177 1,-18-18-1,-36-124 1,1 36 0,0-124-16,-1 0 15,-17-52 32,0-18-47</inkml:trace>
  <inkml:trace contextRef="#ctx0" brushRef="#br0" timeOffset="137449.14">23089 16581 0,'0'0'0,"-53"0"0,36 0 16,-1 0 0,36-18 31,35 18-32,105-35 1,1 17-1,-35 18 1,-89 0 0,0 0-1</inkml:trace>
  <inkml:trace contextRef="#ctx0" brushRef="#br0" timeOffset="138282.91">23054 14658 0,'0'0'0,"-35"0"15,17 0 1,0 0-16,-17 53 31,-35 229 0,70-211-15,0 105 0,17-53-1,19-87 1,-1 17-16,18-18 16,53 18-1,17-36 1,1-52-1,-72 0 1,37-53 0,-36 0-1,-18-18 17,-35 53-17,-18-88 1,-17 17-1,0 36 1,-18 17 0,17 54-1,-34-18 1,-1 17 0,1 18-1,34 0 1,1 18-1</inkml:trace>
  <inkml:trace contextRef="#ctx0" brushRef="#br0" timeOffset="138749.42">23125 14940 0,'0'0'16,"-18"18"-1,18 17-15,0 0 16,0 54 0,0-54-1,35 18 1,0-18-1,-17-35 1,35 18 0,0-54-1,-18-52 17,-35-18-17,0 89 1,0-19-16,-17 1 31,-54 35-15,0 18-1,36-1 1,18-17 0,-19 0-16</inkml:trace>
  <inkml:trace contextRef="#ctx0" brushRef="#br0" timeOffset="139399.67">22666 17233 0,'0'0'0,"0"-17"16,88-19 0,124-52 31,-177 88-32,-35-18 1,-18 18-1</inkml:trace>
  <inkml:trace contextRef="#ctx0" brushRef="#br0" timeOffset="139754.95">22895 16933 0,'0'0'0,"-17"212"31,17-106-31,0 123 16,0-70-1,0-124 17,-36-70-1,-17-53-31,36 17 15,-18 36 1,17 35-16,0 0 16,36-35 31,17-36-47,36 0 15</inkml:trace>
  <inkml:trace contextRef="#ctx0" brushRef="#br0" timeOffset="139949.66">23107 16898 0,'0'0'0,"0"-18"31,18 54-16,-18 17 1,0 0 0,0-36-1</inkml:trace>
  <inkml:trace contextRef="#ctx0" brushRef="#br0" timeOffset="140449.67">23089 17074 0,'0'0'0,"0"-17"0,18-18 15,0-1 17,-1 36-32,1-17 15,-1 17 1,-17 70-1,-52 18 1,-1 1 0,35-54-1,0-18 1,89-34 15,-18-18-15,-18-1-16,36 1 15,-71 70 32,-36 1-47,-34 34 16,35-17 15,17-35-15,53-18-1,-17 0 1,17 0 0,-17 0-16</inkml:trace>
  <inkml:trace contextRef="#ctx0" brushRef="#br0" timeOffset="140601.32">23213 17374 0,'0'0'0,"-36"106"31,19-18-15,34-35-1,36 35 1,18-52 0,-36-36-1,1-36 1</inkml:trace>
  <inkml:trace contextRef="#ctx0" brushRef="#br0" timeOffset="140853.53">23407 17480 0,'0'0'15,"-18"18"17,-35 52-17,-17-17 1,-54-35 0,89-18-1,-53 18 1,70-18-1,53 0 17,1-36-32,87-105 15,-88 53 17</inkml:trace>
  <inkml:trace contextRef="#ctx0" brushRef="#br0" timeOffset="141682.87">23513 17110 0,'0'0'0,"17"0"31,-17 53-15,0 35 0,0-18-1,0 1 1,0-53-1,0-1 1,53-87 0,18-54-1,17 18 17,-70 53-17,34-52 1,-52 69-1,0 54 1,0 105 0,0-34-1,-17 105 1,-1-18 0,18-123-1,0-124 16,18 1-31,17-89 16,-17 89 0,35-36-1,17 18 1,-34 17 15,-19 71-15,-17 53-1,-17 17 1,-19 54 0,1-54-1,53-105 32,17 0-47,0 17 16,36 18-1,-36 53 1,-17 0 0,-18-18-1,-36 18 1,-17-17 15,-17 34-15,-18 18-1,17-88 1,53 36 0</inkml:trace>
  <inkml:trace contextRef="#ctx0" brushRef="#br0" timeOffset="141883.22">23848 17251 0,'0'0'0,"17"17"0,19 36 16,34 71-1,36-18 1,35-18 0,-70-35 15,87 53-15,-69-18-1,-89-53-15</inkml:trace>
  <inkml:trace contextRef="#ctx0" brushRef="#br0" timeOffset="142086.68">25312 18133 0,'0'0'0,"-18"17"0,18-52 15</inkml:trace>
  <inkml:trace contextRef="#ctx0" brushRef="#br0" timeOffset="143816.79">30956 15557 0,'0'0'0,"0"71"0,0-18 16,0 18-1,0-1 1,0 212 15,0-229-15,-17 0 0,17-35-1,-18-18 32,-17-36-31</inkml:trace>
  <inkml:trace contextRef="#ctx0" brushRef="#br0" timeOffset="145280.6">30992 15522 0,'0'0'0,"0"-17"16,-18 17 0,0 0-1,-35 0 1,36 17-1,-36 36 1,17-18-16,19-17 16,-54 70-1,18 0 1,18-35 0,-35 71-1,-1-1 1,0-35-1,1 1 1,35-54 0,-18 0-1,-18 1 17,18-19-17,-70 18 1,87-35-1,-52-35 1,18-18 0,34 18-1,1 0 1,0-1 0,-18-34-1,18-1 1,17 54-1,-17-54 1,-1 36 0,1 0-1,18-18 17,17 17-17,-18 1 1,18 0-1,0 17 1,18-17 15,52 35-15,1-18 0,-18 18-1,35 0 1,-18 18-1,19 17 1,16 18 0,-34-35-1,17 35 17,18-36-17,-18 19 1,-53-36-1,1 35 1,-1 0 0,0 0-1,-17-17 1,17-18-16,-17 18 16,17-1-1,0 1 1,-17-18-1,35 0 1,17 0 0,-17-18-1,0 18 17,-35 0-17,17 0 1,-17 0-1,-18-17 1,18 17 0,-18-18 62,0 0-63</inkml:trace>
  <inkml:trace contextRef="#ctx0" brushRef="#br0" timeOffset="145466.69">30921 16175 0,'0'0'0,"-53"0"15</inkml:trace>
  <inkml:trace contextRef="#ctx0" brushRef="#br0" timeOffset="147101.32">29139 15734 0,'0'0'0,"-17"0"125,-1 0-78,1 18-47,17 17 16,0-18 0,0 36-1,0 0 1,0-35-1,35 0 1,0-1 0,0-34-1,54-89 1,-89 70 0,17 19-1,-17-18 1,0 17-1,-53 0 1,-35 1 0,70 17-1,-17 0 1</inkml:trace>
  <inkml:trace contextRef="#ctx0" brushRef="#br0" timeOffset="147637.21">28857 15575 0,'0'0'0,"-17"0"15,17 18-15,-18 17 16,0 0-16,18 18 16,-17 141 15,17-123 0,0-54-15</inkml:trace>
  <inkml:trace contextRef="#ctx0" brushRef="#br0" timeOffset="147983.7">28328 15505 0,'0'0'16,"-35"123"-1,17-17 17,0 88-1,18-159-15</inkml:trace>
  <inkml:trace contextRef="#ctx0" brushRef="#br0" timeOffset="148333.13">28011 15540 0,'0'0'0,"-18"35"16,18 0-16,-35 71 31,35-18-31,0-35 15,0 18-15,0-18 16,35 0 15</inkml:trace>
  <inkml:trace contextRef="#ctx0" brushRef="#br0" timeOffset="149732.74">29369 16739 0,'0'0'16,"0"18"-1,-36 70 1,1 36 15,35-89 1,0 0-17,0-17 1,88-18-1,53 0 1,-17-53 0,-53 0-1,-54 18 1,-17 17 0</inkml:trace>
  <inkml:trace contextRef="#ctx0" brushRef="#br0" timeOffset="150466.9">29104 16651 0,'0'0'0,"18"18"46,-18-1-30,0 1 0,17-18-1</inkml:trace>
  <inkml:trace contextRef="#ctx0" brushRef="#br0" timeOffset="150749.46">28998 16933 0,'0'0'0,"0"53"47,0 0-47,0 71 32,-35-1-17,17-70 1,1-18-16,-1 18 15,0 0 1,1-53 0,105-123 15,-35 17-15,18 18-1</inkml:trace>
  <inkml:trace contextRef="#ctx0" brushRef="#br0" timeOffset="151252.22">29228 16757 0,'0'0'16,"0"-18"-16,35 1 16,18-1-1,70-35 1,-70 35-1,0-17 1,-35 18 0,-36 52 15,-17 0-31,0 18 31,-54 123-15,1 18-1,-18 0 1,53-88 0,36-53-1,-1-53 1,18-35 15</inkml:trace>
  <inkml:trace contextRef="#ctx0" brushRef="#br0" timeOffset="151500.07">29739 16686 0,'0'0'0,"-17"-17"31,-36 34-15,-18 36-1,36-17 1,-36-1 0,54 0-1</inkml:trace>
  <inkml:trace contextRef="#ctx0" brushRef="#br0" timeOffset="151664.1">29457 16933 0,'18'0'16,"-18"18"-16,0 17 16,0-17-1,0 17 1,17-17 15</inkml:trace>
  <inkml:trace contextRef="#ctx0" brushRef="#br0" timeOffset="152016.63">29598 16810 0,'0'0'0,"0"-18"16,35 1 0,1 17-16,17 0 15,-36 0 1,36 35 15,-53-18-15,18 36-1,-36 36 1,18-36 0,-18 17-1,1-35 1,-1-35 0,1-35-1,-1-124 1</inkml:trace>
  <inkml:trace contextRef="#ctx0" brushRef="#br0" timeOffset="152715.91">29598 16933 0,'0'0'0,"35"-35"31,1 35-15,-19 0-1,-17 18 1,-17 17-16,-36 36 16,17-36-1,-17-18 1,53 1 0,-17-18-1,34 18 1,54-18-1,-36 0 1,18-18 0,-53 36 31,-17 70-32,-1 53 1,18-35-1,0-89 1,0 1 0,-35-53-1,-1-106 1,-17 88 0,1 53-1,34 0 1,71 0 15,0 0-15,53 0-1,-18 35 17,-35 0-17,-36-17 1,-17 0-1,0 35 1,0-1 0,0-34-1,0 17 1</inkml:trace>
  <inkml:trace contextRef="#ctx0" brushRef="#br0" timeOffset="152883.2">30057 17568 0,'0'0'0,"-18"0"16,0 0 15,18-17-31</inkml:trace>
  <inkml:trace contextRef="#ctx0" brushRef="#br0" timeOffset="157066.73">24694 17216 0,'0'0'0,"-17"0"16,-1 0-16,1 0 47,34 0 0,18-18-32,54 0 1,-19-17 0,1 17-1,-54 18 1,-17 18 15,-35 35-15,-35 53-1,-1-18 17,-17 18-17,53-89 1,-18 19-1,17-19 1,54-17 15,35-17-15,17-19 0,-34 36-1,-1 0 1,-17 0-16,-1 0 15,-17 71 1,0 35 0,-35-18-1,35-17 17,18-124 14,-1-18-30,36-17 0,-35 70-1,-1 18 1,-17 53 0,0-18-1,0 36 1,0-53-1,18-18 1,17 0 0</inkml:trace>
  <inkml:trace contextRef="#ctx0" brushRef="#br0" timeOffset="157987.35">25241 17233 0,'0'0'0,"36"-35"47,-1 17-47,18 1 15,-36 17 1,-34 35 0,-1 18-1,-52 53 17,34-71-32,19 0 15,-1-17 1,71-53 15,0 17-15,-18 18-1,-17 0 1,-18 35-16,0-17 16,-18 35-1,-17 0 1,17-53-1,36 0 32,17 0-47,-17 0 32,17 0-17,-17 17 1,-18 72-1,-18-37 1,0-34 0,36-53 15,17 0-15,53-54-1,-17 54 1,-18 35-1,0 0 1,-36 0 0,19 35-1,-19 36 17,-17 35-17,-35-36 1,0 18-1,17-70 1,1 17 0,17-88 15,0-35-31,-18 0 16</inkml:trace>
  <inkml:trace contextRef="#ctx0" brushRef="#br0" timeOffset="158187.82">25665 17321 0,'0'0'0,"0"18"16,0 35 0,0 17-1,-71 89 1,36-53-1,-106 123 1,105-158 0</inkml:trace>
  <inkml:trace contextRef="#ctx0" brushRef="#br0" timeOffset="159033.66">30162 16969 0,'0'0'16,"-17"-18"0,34 18-1,125 0 17,-54-35-17,-53-1 1,-17 36-1</inkml:trace>
  <inkml:trace contextRef="#ctx0" brushRef="#br0" timeOffset="160032.73">30162 17268 0,'0'0'0,"-17"0"31,52-17 0,18-1-31,-18 1 16,1-1 0,-1 0-1,-35 36 16,0 0-31,-53 52 16,0 36 0,18-71-1,-1 0 17,36-17-17,18-36 1,88-70-1,-35 71 1,-54 34 0,-17 19-1,0 16 1,-17 1 0,52-88 30,-18 0-46,1 17 16,0 1 0,-1 17-16,1 0 47,0 17-32,-18 18 1,0 18-1,-18-17 1,18-19 0,18-52 15,-1-18-31,36 0 16,18-17-1,-36 34 1,53-17-1,-70 53 1,35 0 0,-18 0-1,-35 36 17,0 87-17,-53 1 1,18-18-1,17-89 1,1 1 0,-1-36-1,0-17 1,1-36 0,-1-17-1,18 35 1,-18 0-1</inkml:trace>
  <inkml:trace contextRef="#ctx0" brushRef="#br0" timeOffset="160250.01">30762 16951 0,'0'0'0,"-17"123"16,-19-52-1,-17 105 1,-35 36 0,35-36-1,18-123 1,35-17 0,0-1-16</inkml:trace>
  <inkml:trace contextRef="#ctx0" brushRef="#br0" timeOffset="160433.85">30603 17903 0,'0'0'0,"-52"0"31,52 89-31</inkml:trace>
  <inkml:trace contextRef="#ctx0" brushRef="#br0" timeOffset="168046.89">19826 13952 0,'0'0'0,"-18"0"0,18-17 62,-17 17-46,-1 0 15,18-18-15,-17 18-1,17-53 1,0 71 437,70-36-406</inkml:trace>
  <inkml:trace contextRef="#ctx0" brushRef="#br0" timeOffset="169399.56">19685 13988 0,'0'0'0,"-18"0"16,1 0-16,-1 0 47,36 0-32,17 0 1,0-18-1,1 18 1,52-35 0,0 35-1,-35 17 1,-18 19 0,-17-19-1,-1-17 32,19 0-47,-1-35 16,18 17-16,-18 1 15,53 17 17,1 0-17,-54 17 1,35 19-1,-34-1 1,-19-35 0,19 18-1,-19-18 1,36-18 0,0 18-1,0 0 1,0 18-1,-35-18 1,-1 17 0,18-17-1,1 0 17,52 0-17,-53-17 1,0-54-1</inkml:trace>
  <inkml:trace contextRef="#ctx0" brushRef="#br0" timeOffset="173485.19">21167 13705 0,'0'0'0,"0"-17"1188,0-1-1188,35 18 15,-17-18 1,-1 1-16,1 17 16,-18-18-16,17 18 15,1-17 32,0 17-31,17 17-1,-17 1 1,-1 17 0,19 0-1,-36-17 1,0 0-16,0-1 31,17-17-15,1-17 31,0-1-32,-1 0 1,1-17 0,17 0-1,-17 17 1,-1 1-1,1 17 1,0 0 0,-1 52-1,1-34 1,0 35 0,-1-35-1,-17-1 1,18-17 31,-1-35-32,19 17 1,-19-17 0,1 17-16,0 1 15,17-1 1,0 18-1,-17 0 1,-1 0 0,1 0-1,0-17 1,-1 34 0</inkml:trace>
  <inkml:trace contextRef="#ctx0" brushRef="#br0" timeOffset="174516.03">21643 13723 0,'0'0'0,"0"-18"16,0 36 109,-18-18-125,-35 53 31,18-18-31,-71 71 31,53-53-15,0-18-1,18-17 1,17 0 0,1-1 15,34 1 31,1-1-62,17 1 16,71 0 0,-35-1-1,52 1 1,-35 0 0,-35-18-1,0 0 1,-35-18-16,-18 0 15,18-17 1,-18-35 0,-18 34-1,0 1 17,1 17-32,-1-17 15,-17 0 1,-1-18-1,19 35 1,-1-17 0,18 0 31</inkml:trace>
  <inkml:trace contextRef="#ctx0" brushRef="#br0" timeOffset="175150.09">21731 13688 0,'0'0'0,"-18"0"15,-17-18 1,18 18 0,-36 53-1,35-35 1,-35 35 0,-17 17-1,-36 1 1,35-18-1,53-36 1,1 1 0,17 0 15,17-1-15,19 1-1,17-1 1,53 1-1,17 17 1,-70 1 0,17-19-1,1-17 1,-36 0 0,-17 0-1,0-35 1,-18-36-1,0 1 1,0 52 0,-18 1-1,-17-36 17,-18-53-17,17 53 1,19-35-16</inkml:trace>
  <inkml:trace contextRef="#ctx0" brushRef="#br0" timeOffset="175333">21925 13970 0,'0'0'0,"-35"0"16</inkml:trace>
  <inkml:trace contextRef="#ctx0" brushRef="#br0" timeOffset="182571.61">17868 13529 0,'-17'18'47,"17"-1"156,0-34-94,0 34-78</inkml:trace>
  <inkml:trace contextRef="#ctx0" brushRef="#br0" timeOffset="194216.56">13882 15381 0,'0'0'0,"-35"-35"15,17 35 17,0 0-1,36-18 0,0 1-15,17-19-1,35-17 1,36 18 0,-71 17-1,71 1 1,-18 17-1,-52 17 1,34 36 0,-17 18-1,-17-36 17,-1-17-17,-18-18 1,89 0-1,18-53 1,-1 18 0,-70 17-1,53 18 1,-18 0 0,0 35-1,-17 1 1,-36-19-1,36 1 1,-36-18 0,0 0-1,18-18 17,18-17-17,-18 0 1,-18 35-1,-17 0 1,35 17 0,17 19-1,18-36 1,18 0 0,-53 0-1,53 0 1,-18 0-1,-17 0 1,-1 17 0,-35 1-1,1-18 17,-1 17-17,-17-17 1,17 0-1,18 0 1,0 0 0,-18 0-1,-35-52-15</inkml:trace>
  <inkml:trace contextRef="#ctx0" brushRef="#br0" timeOffset="195343.93">15381 15399 0,'0'0'0,"-18"-36"0,18 19 47,-17 17 0,17 17-47,-35 36 15,17 0 1,-70 53 0,17-18-1,18-70 1,18 0 0,17-1-1,1 19 1,17-1-1,0-18 1,0 1-16,0 0 16,53-18-1,70 0 17,36-18-17,-89 0 1,54 1-1,-54-1 1,-52 1 0,-18-1-1,0-53 1,-53-87 0,-17 34-1,34 54 1,19 70 15,-1-18-15,36 36 15</inkml:trace>
  <inkml:trace contextRef="#ctx0" brushRef="#br0" timeOffset="195533.48">15593 15522 0,'0'0'0,"-18"0"15,0-17 1,36 17-1</inkml:trace>
  <inkml:trace contextRef="#ctx0" brushRef="#br0" timeOffset="197056.22">18292 15346 0,'0'0'0,"-36"-18"15,19 1 1,-1 17 0,71 0 15,53 0-15,176 0 15,88-18-16,89-35 1,0 18 0,-248 17-1,177 0 1,-123 18 0,-89 0-1,-105 18 1,-71 0-1,-35-1 17</inkml:trace>
  <inkml:trace contextRef="#ctx0" brushRef="#br0" timeOffset="197361.18">19262 15628 0,'0'0'0,"17"-35"31,54-1-15</inkml:trace>
  <inkml:trace contextRef="#ctx0" brushRef="#br0" timeOffset="-214180">5874 17709 0,'0'0'0,"-18"0"0,0 0 15,1-17-15,-1 17 32,36 0 15,-1 0-32,19 0-15,34-18 16,-17 1-1,71-54 1,-1-17 0,18 52-1,0 54 17,-88 35-17,53 35 1,-35 0-1,-1-52 1,-17-19 0,18-17-1,35-70 1,-36 35 0,106-1-1,-87 36-15,-1 0 16,71 36-1,-18-19 1,-18 1 0,-52-18 15,52-18-15,1-17-1,17 17 1,-18 36-1,-17 35 1,-53-18 0,53-17-1,-53-18-15,17 0 16,36-18 0,18-35-1,-1 36 1,-17 17-1,-35 0 1,-19 0-16,54 0 16,-70 17-1,52-17 17,-18 18-17,18-18 1,-52 0-1,17 0-15,53 0 16,-18 0 0,-35 0-1,35 0 1,-18 0 0,19 0-1,34 0 1,53-53-1,-70 18 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1:44:30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4357 1411 0,'0'0'0,"0"-18"16,-18 1 0,18-1 31,-17 18 31,17-17-63,0-1 48,-18 18-48,36 0 126,-1 0-125,1 0-1,-1 0-15,1 35 16,17 71 0,1 17-1,-19-70 1,1 53-1,0-70-15,-18-19 16,17 1 0,1-1 15,17-17-15,-17 0-1,17 0 1,0-35-16,1-18 15,34-53 1,-35 1 0,18 16-1,-35 19 1,0 52 0,-18 1-16,0-1 15,0 0 1,-18 1-1,-35-54 1</inkml:trace>
  <inkml:trace contextRef="#ctx0" brushRef="#br0" timeOffset="1017.14">4075 864 0,'0'0'0,"-36"0"15,-52 71 1,35 35-1,18-36 1,0 107 0,35-1-1,0 0 1,0 1 0,53-1-1,-18-88 1,88 71-1,71-35 1,-70-89 0,105 0 15,0-35-15,18 0-1,-35-70 1,-124 17-1,36-36 1,-54-52 0,-52-17-1,-18-54 1,0 124 0,-35-71-1,-18 0 1,-18 1-1,1 34 1,-1 36 0,18 35-1,-35-18 17,-36 18-17,1 18 1,-1 18-1,19-1 1,16 18 0,19 0-1,-54 53 1,19 0 0,34 0-1,0 0 1,19-1-1,-1 37 1,35-19 0,0 71 15</inkml:trace>
  <inkml:trace contextRef="#ctx0" brushRef="#br0" timeOffset="3222.97">3069 1535 0,'-17'0'32,"34"0"155,18 0-187,18 0 16,18 0-16,105-18 31,54 0 0,-213 18-15,1 0 0,-18-17 15,0-1 0</inkml:trace>
  <inkml:trace contextRef="#ctx0" brushRef="#br0" timeOffset="3566.48">3387 1129 0,'0'0'0,"-18"-18"16,18 54 31,0 34-47,18 18 15,-18 89 1,0-54 0,0-70-1,-18 18 1,18 17 0,0-35-1</inkml:trace>
  <inkml:trace contextRef="#ctx0" brushRef="#br0" timeOffset="4100.1">3157 2046 0,'0'0'0,"0"-35"16,-17 35-16,-1 0 31,18-18 0,18 18-15,-1 0-1,72 0 1,52 18 0,-88-18-1,70-18 1,-35 18 0,-35-17-1,-18 17 1,1 0-1,-19 0 64,-17-18-48,0 53-16</inkml:trace>
  <inkml:trace contextRef="#ctx0" brushRef="#br0" timeOffset="5816.96">8696 882 0,'0'0'0,"-18"0"15,1 0-15,193 0 63,-70 0-47,158-18-1,-17 1 1,-70 17-1,-36 0 1,-35 0 0,-89 0 15,1-36-15,-36 1-1</inkml:trace>
  <inkml:trace contextRef="#ctx0" brushRef="#br0" timeOffset="6116.97">9860 423 0,'0'0'0,"141"141"31,-88-88-15,35 53 0,-35-35-1,-35-36 1,-18-17-1,-106 70 1,0-106-16</inkml:trace>
  <inkml:trace contextRef="#ctx0" brushRef="#br0" timeOffset="6884.55">7602 1923 0,'0'0'0,"-35"0"31,70 0-16,230 17 17,17-17-17,0-35 17,-70 17-17,-141 18 1,-1 0-16,18 36 15,-70-36 1,-36 0 15</inkml:trace>
  <inkml:trace contextRef="#ctx0" brushRef="#br0" timeOffset="7317.74">7779 1587 0,'0'0'0,"-36"0"16,19 18-16,-1 35 16,-17 35-1,0-17 1,17-54 0,-35 19-1,-17-19 1,17 36-1,53-17 1,70 87 0,1-70-1,87 17 17,1 1-17,-53-71 1</inkml:trace>
  <inkml:trace contextRef="#ctx0" brushRef="#br0" timeOffset="7883.86">10407 847 0,'0'0'0,"35"0"47,36 0-32,158 53 16,-105-53-15,-89 0 0,-35-18-16</inkml:trace>
  <inkml:trace contextRef="#ctx0" brushRef="#br0" timeOffset="8100">10689 459 0,'0'0'0,"0"105"16,-53 231-1,36-125 1,-1 54-1,18-54-15</inkml:trace>
  <inkml:trace contextRef="#ctx0" brushRef="#br0" timeOffset="8842.09">6773 1693 0,'0'0'0,"-17"-17"31,34 17 0,89 0-15,-18 35 0,-52-35 15,34 18-15,-17-1-1,-35-17 1,17 0-1</inkml:trace>
  <inkml:trace contextRef="#ctx0" brushRef="#br0" timeOffset="21426.02">14764 3351 0,'0'0'15,"-88"-70"16,88 17 1,0 35-17,-18 18 1,36 0 31,17 0-32,0 0-15,0 0 16,36 0 0,35-17 15,17 17-15,-52-18-1,70 0 1,-18 18-1,-17 53 1,-71-17 0,1 16-16,-1 19 15,18 35 1,-18-36 0,1-70-1,-19 0 1,124-141-1,18 18 1,-36 88 0,-70 35 15,106 0-15,-18 17-1,18 1 1,0 17-1,-71 0 1,71 36 0,-18-18-1,-18-36 1,1-17 0,-54 0-1,71-35 1,-17 18-1,-71 17 1,35 35 0,35 18-1,1-18 17,17-35-17,-70-35 1,52-36-1,1 36 1,-19 35 0,1 35-1,-53-17 1,35-1 0,-17 1-1,-18-18 1,0 0-1,-18 0 1,53 18 0,18-18 15,-71-18-15,36 18-1,-36 0 1,-17 0 62,-1 0-78,-17-35 31</inkml:trace>
  <inkml:trace contextRef="#ctx0" brushRef="#br0" timeOffset="26075.31">14728 5821 0,'0'0'0,"-17"0"31,-1 0-15,36-18 78,17 1-79,0-19-15,18 1 16,35-53 0,1 53-1,-36 35 1,35 0-1,0 0 1,-53 17 0,18 36 15,0 0-15,0 0-1,-18 0 1,1-53-1,-19 17 1,18-17 0,54-52-1,-1-19 1,-35 36 0,35 17-1,-17 0 1,-36 18-1,18 0-15,35 71 16,-35-36 0,53 36 15,-18-18-15,-53-36-1,36-17 1,-1 0-1,54-88 1,-1 0 0,-70 70-1,71 1 1,-19-1 0,19 18-1,17 18 1,-88 17-1,70 18 1,-17 0 15,-35-18-15,-36-35 0,53 0-1,71-88 1,0 17-1,-89 54 1,36 17 0,0 35-1,0 36 1,17-36 0,-52-18-1,52 19 1,1-36-1,-1-18 1,-35-17 0,106-89 15,-17 71-15,-71 36-1,-53 34 1,-18 1-1,18 17 1,0 1 0,53-36-1,-71 0 1,0 17-16,0-17 16,18 0-1,0 0 1,-17 0-1,69-53 1,1 18 0,-35 35 15,-18 18-15,-18-1-1,35 36 1,-34-35-1,52-18 1,0 0 0,-53 0-1,18 18 1,18-1 0,-1-17-1,-52 0 1,35 0-1,-35 0 1,-1 0 0,1 18 15,0-18-15,-1 17-1,1 1 548,-1-18-532,-17 18-15,18-18-1,-18 17 16,18-17 48,-1 0-64,36 0 1</inkml:trace>
  <inkml:trace contextRef="#ctx0" brushRef="#br0" timeOffset="42000.5">24536 2805 0,'0'0'15,"-18"0"17</inkml:trace>
  <inkml:trace contextRef="#ctx0" brushRef="#br0" timeOffset="42602.46">24395 2575 0,'0'0'0,"-18"-17"15,0 17 17,36 0 30,17 0-46,0 17-16,1 19 15,34-1 1,36 88 0,-35 36-1,-54-35 1,-17-72-1,0 37 1,-35-54 0,0-17 15,17-18-15,1-18-1,-1-106 1,36-70-1,-1 106 1</inkml:trace>
  <inkml:trace contextRef="#ctx0" brushRef="#br0" timeOffset="42855.07">24800 2558 0,'0'0'16,"0"-36"-16,-17 36 46,-1 36-30,-35 17-16,-53 88 16,53-71 15,-70 36-15,17-35-1,71-54 1,35-34-1,70-1 1</inkml:trace>
  <inkml:trace contextRef="#ctx0" brushRef="#br0" timeOffset="43400.79">24853 2963 0,'0'0'0,"18"0"31,-1 18-15,19 35 0,-19-18-1,1-35 1,-18 35 0,-18 18-1,1-17 1,-19-1-1,19-35 1,34 0 31,1 0-31,17 0-1,36 0 1,-1 0-1,1 0 1,-53 0 0,-1-18-1,1 1-15</inkml:trace>
  <inkml:trace contextRef="#ctx0" brushRef="#br0" timeOffset="43783.66">25629 2822 0,'0'0'0,"-17"0"0,52 0 46,0 0-46,89 0 16,-71 0 0,0-35-1,-18 53 1</inkml:trace>
  <inkml:trace contextRef="#ctx0" brushRef="#br0" timeOffset="44033.99">25665 3122 0,'0'0'0,"-36"-18"16,19 18 0,52 0 30,0 0-46,89 0 16,-1-35 0,-88 0 15,18 17-31</inkml:trace>
  <inkml:trace contextRef="#ctx0" brushRef="#br0" timeOffset="44483.33">26564 2805 0,'0'0'15,"-17"0"1,34 0 31,71 0-32,18 0-15,-18 17 16,71 1 0,-106-18-1,0-18 1,-35 1-1,-36-1 1</inkml:trace>
  <inkml:trace contextRef="#ctx0" brushRef="#br0" timeOffset="44884.32">26617 3034 0,'0'0'0,"53"18"47,-35-18-47,52 35 15,-35-18 1,-35 107-1,-35-54 1,-53 54 0,35-71 15,53-36-15,35-17 15,36-17-16,105-89 1,-105 35 0,17 54-1</inkml:trace>
  <inkml:trace contextRef="#ctx0" brushRef="#br0" timeOffset="45400.96">26846 1870 0,'0'0'0,"-17"17"47,17 19-47,-53 122 32,-88 72-1,88-142-16,35-53 1,36-35 15</inkml:trace>
  <inkml:trace contextRef="#ctx0" brushRef="#br0" timeOffset="45737.9">26970 1852 0,'0'0'0,"0"-18"16,0 54 15,17 17-15,1 35-1,35 71 1,-35 35 0,-1-36-1,-17-69 1,0-72 0,0-34 15,0-36-16,-17 17-15</inkml:trace>
  <inkml:trace contextRef="#ctx0" brushRef="#br0" timeOffset="46035.98">26829 2311 0,'0'0'0,"17"0"79,19 0-79,-1 0 15,0 0 1,-17 0-16,17 0 15,-35-18 48,0-53-47</inkml:trace>
  <inkml:trace contextRef="#ctx0" brushRef="#br0" timeOffset="46883.53">28575 3722 0,'0'0'0,"-18"0"16,36 0 15,35 0-15,617 17 15,-441 1-15,318-18 15,0-18-15,-265-17-1,-52 18-15,105-19 16,-212 36-1,54 0 1,-89-70 0,-53 52-1</inkml:trace>
  <inkml:trace contextRef="#ctx0" brushRef="#br0" timeOffset="47334.62">31997 3193 0,'0'0'0,"-18"0"16,18 35 0,-17 18-1,-1 158 17,-17-105-17,-1-35 1,36-53-1</inkml:trace>
  <inkml:trace contextRef="#ctx0" brushRef="#br0" timeOffset="47984.51">32067 4304 0,'0'0'0,"0"-18"31,18 18-31,17 18 16,71-18 0,35 0 15,-123-18-16,0 18 1</inkml:trace>
  <inkml:trace contextRef="#ctx0" brushRef="#br0" timeOffset="48317.78">32085 4463 0,'0'0'0,"18"53"16,-18-36-1,35 36 1,-35-18 0,-18 18-1,-35 35 1,1 1-1,34-36 1,36-53 15,34 0-15,1 0 0,18-53-16,0-18 15,-54 18-15</inkml:trace>
  <inkml:trace contextRef="#ctx0" brushRef="#br0" timeOffset="48684.41">32332 3492 0,'0'0'0,"-35"71"31,17-18-16,-17 18-15,-18 17 16,0 35 0,35-70 15,1-53-15,34-35-16</inkml:trace>
  <inkml:trace contextRef="#ctx0" brushRef="#br0" timeOffset="48917.64">32403 3475 0,'0'0'0,"17"53"31,-17 0-15,18 88-1,-18 18 1,0-36 0,0-70-1,0-18 1,0-17-16</inkml:trace>
  <inkml:trace contextRef="#ctx0" brushRef="#br0" timeOffset="49117.07">32209 3863 0,'0'0'0,"-18"-35"32,36 70-1,35 0-31,-1-35 15,-16 0 1</inkml:trace>
  <inkml:trace contextRef="#ctx0" brushRef="#br0" timeOffset="50083.32">30286 3545 0,'0'0'16,"0"36"30,0-19-46,0 1 16,0 17 0,0-17-1,-18 52 17,1-70-17,17-35 32,17 0-47,-17 17 16,0 1 15,0 34 16,0-52-32</inkml:trace>
  <inkml:trace contextRef="#ctx0" brushRef="#br0" timeOffset="50850.8">30286 4392 0,'0'0'0,"-18"0"16,1 0-1,-1 0-15,0 71 32,18 158-1,18-123-15,17-89-1,1 19 1,52-72-1,18-105 1,-53 0 0,-36 106 15,-17 0-31,0-1 16,-35 19-1,-159-71 1,106 70-1,17 0 1</inkml:trace>
  <inkml:trace contextRef="#ctx0" brushRef="#br0" timeOffset="51471">28681 3387 0,'0'0'16,"0"-18"-16,-18 18 31,18 53-15,-17 0 0,-54 194 15,71-194-16</inkml:trace>
  <inkml:trace contextRef="#ctx0" brushRef="#br0" timeOffset="51917.29">27940 4904 0,'0'0'0,"-18"0"15,36 17 32,17 1-31,89-36-1,-71 1 1</inkml:trace>
  <inkml:trace contextRef="#ctx0" brushRef="#br0" timeOffset="52133.54">28557 4886 0,'0'0'0,"71"0"31,-18 0-16,17 18 1,-34-18 0</inkml:trace>
  <inkml:trace contextRef="#ctx0" brushRef="#br0" timeOffset="52450.63">28575 5151 0,'0'17'31,"0"1"-15,0 17-1,18 0 1,-36 18-1,0-17 1,1-1 0,17-18-1,17-17 1,124-52 0,-70-19-1,0 36 1</inkml:trace>
  <inkml:trace contextRef="#ctx0" brushRef="#br0" timeOffset="52834.38">28804 4216 0,'0'0'0,"-17"0"0,-1 0 15,-17 53-15,-1 17 16,-52 107 0,18-54-1,52-88 17,0-35-17,36-53 1,35-52-1</inkml:trace>
  <inkml:trace contextRef="#ctx0" brushRef="#br0" timeOffset="53093.39">28910 4110 0,'0'0'15,"0"17"1,0 36-1,35 89 1,-17-19 0,0-17 15,-18-71-15,0 18-1,0-35 1,-18-18-1</inkml:trace>
  <inkml:trace contextRef="#ctx0" brushRef="#br0" timeOffset="53300.83">28716 4533 0,'0'0'0,"18"0"63,17 0-48,36 18 1,-19-18 0,1 17-16</inkml:trace>
  <inkml:trace contextRef="#ctx0" brushRef="#br0" timeOffset="53867.22">28399 4992 0,'0'0'16,"0"-18"-1,-18 18 1,53 0 31,36 0-32,105 0 1,-17-17 0,-89 17 15,36 0-15,-53 0-16,-35 0 15,35 0 1,-18 0-1,-17-71 1</inkml:trace>
  <inkml:trace contextRef="#ctx0" brushRef="#br0" timeOffset="55900.07">31097 2963 0,'0'0'0,"-17"0"31,34 0 313,19 0-328,17-17-1,17 17-15,124-18 32,141 18-1,-299 0-16,16 0 1,-34 0 0,-36-35 15</inkml:trace>
  <inkml:trace contextRef="#ctx0" brushRef="#br0" timeOffset="56522.4">31238 2558 0,'0'0'15,"-17"0"32,-1 35-31,-17 0-16,-36 71 15,36-71 1,-35 53 0,34-70 15,-17 35-15,0-18-1,53 18 1,-17-17-1,34-19 1,36 36 0,53 0-1,35 18 1,-53-19 0,-35-34-1,-35 17 1,0-35-1,-54-53 48</inkml:trace>
  <inkml:trace contextRef="#ctx0" brushRef="#br0" timeOffset="56675.24">31468 3440 0,'0'-18'16,"-18"18"-1</inkml:trace>
  <inkml:trace contextRef="#ctx0" brushRef="#br0" timeOffset="70351.17">564 8467 0,'0'0'0,"-35"-18"31,18-53 0,17 54 1,17 17 30,1 0-46,35-18-16,0 1 15,0-1 1,105 0 0,-70 18-1,107 0 1,-37 36-1,19 16 1,-19 54 0,-69-70-1,52 34 1,-35-52 0,-71-18-1,71 0 1,-53-36-16,35-16 15,88-19 1,18 53 0,-106 18 15,71 0-15,-35 36-1,17-1 1,0-17-1,-71-18 1,89-18 0,-18-17-1,-70 17 1,70 36 0,-71 17-1,36 18 1,35 0-1,-52-36 1,52-17 0,17-17 15,19-19-15,35 36-1,-124 0 1,70 53-1,-16 0 1,-37 0 0,-16-53-1,69 0 1,1 0 0,-53 18-1,-36 0 1,-52-18-1,0 17 1,-1-17 15,1 0 1,-71-17 14</inkml:trace>
  <inkml:trace contextRef="#ctx0" brushRef="#br0" timeOffset="77362.45">8008 11924 0,'0'0'0,"-71"-18"31,54 1-15,70 17 15,0 0-15,123-18-1,53 0 1,-123 1 0,124-54 15,34 18-15,-70 36-1,-35 69 1,-106 1-1,-18 0-15,0-17 16,54 17 0,16-71-1,-16-17 1,105-54 0,-53 72-1,-88 17 1,123 70-1,-123-34 1,70-19 0,1 1 15,-71-18-15,0 18-1,-18-18 1,0-36 31</inkml:trace>
  <inkml:trace contextRef="#ctx0" brushRef="#br0" timeOffset="78784.21">13494 10566 0,'-18'-18'15,"36"18"63,-1 18-62,1-18 0,17 0-1,-17 17-15,17-17 16,0 18 0,71 0-1,-53-1 1,35 1-16,54 0 15,-72-1 1,36 1 0,-71-1 15,0 1-31</inkml:trace>
  <inkml:trace contextRef="#ctx0" brushRef="#br0" timeOffset="81225.37">13529 12647 0,'0'0'0,"-18"0"15,-17 0 16,17 0 16,36 18 0,0-18-16,-18 17-15,17-17-16,1 18 16,53-18 15,-1 18-15,-35-18-1,36 0 1,0 17-1,-1-17 1,-35 18 0,1-18-1,-1 0 1,18 0 0,-18 0-1,0 18 1,-17-18-16,0 0 15,35 0 1,-1 0 0,-34 0 15,17 0-15,-17 0-1,17 0 1,-17 0-1,0 0 1,17 0 0,0 0-1,18 0 1,0 0 0,-18 0-1,36 0 1,-1 17-1,-34-17 1,52 0 0,-53 18-1,18-18 1,18 17 0,17-17-1,-35 0 1,70 18-1,18-18 1,-17 0 0,-36 0-1,-35 0 1,35 0 0,0-18-1,-35 18 1,88-17-1,-88 17 1,35 0 0,1 0 15,16 17-15,-34-17-1,0 0-15,17 0 16,70 0-1,-16 0 1,-54 18 0,71 0-1,-18-18 1,0 0 0,0 17-1,-71 1 1,72-18-1,16 18 1,-87-18 0,158 0 15,-158 0-15,70 0-1,18 0 1,-89 0-1,89 17 1,-18-17 0,35 0-1,-17 0 1,-71 0 0,71 18-1,0 0 1,17-18-1,1 0 1,-72 0 0,107 0 15,-18 0-15,18 0-1,-106 0 1,141-36-1,-36 36 1,1 0 0,-124 0-1,53 0 1,0 0 0,-35 0-1,-53 0 1,35 0-1,-17 0 1,-54 0 15,19 0-15,-1 0 15,-17 0-15,-18-35 140</inkml:trace>
  <inkml:trace contextRef="#ctx0" brushRef="#br0" timeOffset="82572.14">13529 12559 0,'0'18'140,"-18"-18"-124</inkml:trace>
  <inkml:trace contextRef="#ctx0" brushRef="#br0" timeOffset="84118">20443 13176 0,'0'0'0,"0"-17"16,-17 17-16,-1 0 16,53 0 62,-17 0-63,0 0-15,70 0 16,-53 0 0,89 0 15,-18 0-15,-18 35-1,-35 53 1,-53-35-1,17 35 1,-17-53-16,18-35 16,0 0 15,34-17-31,1-54 16,71-35-1,-36 106 1,-53 0-1,18 36 1,0 17 0,0 17 15,0-52-15,-18-18-1,106-35 1,53-18-1,-105 35 1,-36 0-16</inkml:trace>
  <inkml:trace contextRef="#ctx0" brushRef="#br0" timeOffset="85535.34">24500 10107 0,'0'0'15,"-17"-18"1,34 18 0,19 18-16,52 35 31,71 88 0,-124 0-15,-35 36-1,-18-107 1,-35 36 0,18-71-1,0-35 1,17-53-1,1-141 1,69-17 0,-34 140 15,17 18-31</inkml:trace>
  <inkml:trace contextRef="#ctx0" brushRef="#br0" timeOffset="85750.63">24941 9984 0,'0'0'16,"-88"53"0,35-1-1,-70 90 1,-18 16 0,105-87-1,1-36 1,17-35-1,36 0 1,35-53 0</inkml:trace>
  <inkml:trace contextRef="#ctx0" brushRef="#br0" timeOffset="86367.66">25100 10566 0,'0'0'0,"0"-18"16,18 18 15,-1 18-16,19-1 1,-1 1-16,-17 0 16,-1 17-1,-17 35 1,-35-17 0,-18 0-1,18-17 1,17-36-1,18 17 17,35-17 30,-17 0-62,17 0 16,18 0-1,-17 0 1</inkml:trace>
  <inkml:trace contextRef="#ctx0" brushRef="#br0" timeOffset="86834.43">25806 10460 0,'0'0'0,"-36"0"15,54 0 17,88 17-1,-53-17-15,35 0-1,-53 0-15,-17 0 16,0 0-1</inkml:trace>
  <inkml:trace contextRef="#ctx0" brushRef="#br0" timeOffset="87068.02">25788 10830 0,'0'0'0,"-18"0"47,54 0-31,-1 0-16,88 18 31,-70-18-15,18-18-1,-71 1-15</inkml:trace>
  <inkml:trace contextRef="#ctx0" brushRef="#br0" timeOffset="87371.41">26635 10689 0,'0'0'0,"-18"-17"15,0 17 1,36 0 0,17 17-1,18-17 1,88 18-1,-17-53 1,-54-1 0</inkml:trace>
  <inkml:trace contextRef="#ctx0" brushRef="#br0" timeOffset="87667.02">27252 10654 0,'0'0'0,"18"0"31,70 0-15,18 0 0,-18 18-1,-53-36 1,0 18 0</inkml:trace>
  <inkml:trace contextRef="#ctx0" brushRef="#br0" timeOffset="88000.32">27340 10830 0,'18'0'15,"17"53"1,-17 35-1,-18 1 1,-35-37 0,-36 1-1,18-35 1,53 0 0,18-18-1,17 0 1,106-36-1,-70 1 1,52-35 0</inkml:trace>
  <inkml:trace contextRef="#ctx0" brushRef="#br0" timeOffset="88402.17">27499 9895 0,'0'0'0,"-18"18"32,-52 141-1,-71 52 16,141-263-16</inkml:trace>
  <inkml:trace contextRef="#ctx0" brushRef="#br0" timeOffset="88666.16">27658 9895 0,'0'0'0,"17"36"16,-17 87-1,0-52 1,0 52-1,0-52 1,0-36 0,-17-35 31</inkml:trace>
  <inkml:trace contextRef="#ctx0" brushRef="#br0" timeOffset="88884.57">27393 10283 0,'0'0'0,"-17"-17"0,-1-1 32,36 18-1,87 0-16,-52 0 1,71-17 0,-89-1-1</inkml:trace>
  <inkml:trace contextRef="#ctx0" brushRef="#br0" timeOffset="90767.54">28734 3087 0,'0'0'0,"-18"0"16,0-18-1,1 18 16,-1 0-15,18-17 62,18 17-62,35 0-1,70 0 1,-35-18 0,124 0-1,35 1 1,-159-1 0,36 0-1,-71 18 1,-53-17 31,-18-36-32</inkml:trace>
  <inkml:trace contextRef="#ctx0" brushRef="#br0" timeOffset="91351.18">29598 2540 0,'0'0'0,"-18"0"32,36 35 30,0 1-46,-1-19-16,1 1 15,0 17 1,35 0 0,-1 18-1,-34-35 1,0-18-16,-1 18 15,1 17 1,0-18 15,-18 19-15,0-1 15,-89 36-15,-16-1-1,-72-17-15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1:49:46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9701 4745 0,'0'0'0,"0"-18"16,0 1 15,36-1-15,69-17 15,72-1-15,17 36-1,-88 18 1,-18 0-16,71-1 15,-71-17 1,35 18 0,-17 0-1,-35-18 1,140 17 0,-122-17-1,175 0 1,-140-35-1,123 0 1,-71 70 15,-35 71-15,18-18 0,-53-88-1,141-35 1,70-71-1,-70 88 1,-35 36 0,-124 17-1,124 18 1,17-18 0,-106-35-1,107 0 1,-54 0-1,-17 18 17,-106-18-17,35 18-15</inkml:trace>
  <inkml:trace contextRef="#ctx0" brushRef="#br0" timeOffset="5499.99">17639 4621 0,'0'0'0,"-35"-17"15,35-1 17,35 36-1,71-1-15,35 1-1,-53-18 1,124-35-1,-1 17 1,-105 0 0,0 1-16,88 17 15,-106 0 1,89-18 0,-1 18-1,-88 0 1,106-17-1,18-1 17,-18 0-17,0 18 1,-123 0 0,105 0-1,-17 0 1,-1-17-1,19-19 1,-89 19 0,106-1-1,0-17 1,35-18 0,-17 35-1,-106 18 1,123-17-1,-35 17 17,-106 0-17,53 0 1,1 17 0,-19 1-1,-17 0 1,-71-18-1,18 0 1,-35 0 0,-1 17-1,1-17 63,0 0-46,-18 18-32</inkml:trace>
  <inkml:trace contextRef="#ctx0" brushRef="#br0" timeOffset="5683.54">23177 4692 0,'0'0'0,"0"-18"16</inkml:trace>
  <inkml:trace contextRef="#ctx0" brushRef="#br0" timeOffset="26983">19209 3440 0,'0'0'0,"-18"-36"16,0 36-1,1 0 1,17-17 15,-18 17 235,18-18-235</inkml:trace>
  <inkml:trace contextRef="#ctx0" brushRef="#br0" timeOffset="28140.54">19103 3351 0,'0'0'0,"-18"0"110,18-17-95,-17 17 32,17-18-31,-18 18 15,18-18 0,0 36 172,0 0-187,18 35-16,-18-18 16,70 141 15,71 177 16,-88-124-16,-35-87 0,35-1-15,-18-88 0,-17-1-16,52 37 15,-52-36 1,0-18-1,-54-88 48</inkml:trace>
  <inkml:trace contextRef="#ctx0" brushRef="#br0" timeOffset="28817.64">19121 3175 0,'0'0'0,"-18"0"15,0-18 1,36 54 46,0-1-46,-1 35 0,36 107-1,0 35 1,-18-107 0,1 1-16,34 106 15,-35-106 1,36 70 15,0-52-15,-19-19-1,-52-69 1,18-19 0,-36-34 15,1-54-16</inkml:trace>
  <inkml:trace contextRef="#ctx0" brushRef="#br0" timeOffset="29368.13">19191 3281 0,'0'0'0,"35"17"63,-17 36-63,17 18 15,1 17 1,-1 0-16,53 124 15,-35-89 17,0-17-32,0 0 15,35 53 1,-53-36 0,1-34-1,-19-72 1,-17 1-1,-17-89 17,17 36-17</inkml:trace>
  <inkml:trace contextRef="#ctx0" brushRef="#br0" timeOffset="29835.76">19156 3334 0,'0'0'0,"0"35"31,17 18-31,19 0 16,34 106-1,36 52 1,0 36-1,-71-123 17,36 52-17,-1-70 1,-17-36 0,-53-34-1,18-36 1,-36-36-1</inkml:trace>
  <inkml:trace contextRef="#ctx0" brushRef="#br0" timeOffset="30184.29">19085 3369 0,'0'0'0,"0"18"31,36 52-15,34 142-1,-17-89 1,35 160 0,0-72-1,-52-140 1,52 123 0,-70-159-1,-18-17 1</inkml:trace>
  <inkml:trace contextRef="#ctx0" brushRef="#br0" timeOffset="30567.13">19244 3616 0,'0'0'0,"35"88"0,1 18 16,16 53-16,1-1 15,0-16 1,-17-37-16,17-16 31,-36-19-31</inkml:trace>
  <inkml:trace contextRef="#ctx0" brushRef="#br0" timeOffset="32917.76">20426 3492 0,'0'0'0,"-18"0"15,18-17-15,-17 17 16,34 53 31,18 35-47,1 0 15,87 371 17,-105-389-17,-1 54 1,-17-107 0</inkml:trace>
  <inkml:trace contextRef="#ctx0" brushRef="#br0" timeOffset="33235.08">20373 3492 0,'0'0'16,"-35"-35"0,35 53-1,17 105 1,36 89 0,-18-71-1,36 159 1,-18-106-1,-18-123 17,-17-54-32,-1 18 15</inkml:trace>
  <inkml:trace contextRef="#ctx0" brushRef="#br0" timeOffset="33550.55">20355 3651 0,'0'0'0,"18"71"16,0 52-16,17 18 15,18 53 1,-18-52 0,-17 16-16,-1-17 15</inkml:trace>
  <inkml:trace contextRef="#ctx0" brushRef="#br0" timeOffset="41468.11">19509 3228 0,'0'0'15,"-53"-18"1,35 18-16,18-17 16,-18 17-16,54 0 78,17 0-78,0 0 15,70 17 1,-17-17 0,-71 0-1,18 0 1,-35-35-1,-18 17 17</inkml:trace>
  <inkml:trace contextRef="#ctx0" brushRef="#br0" timeOffset="42000.7">20249 2963 0,'0'0'0,"-17"0"31,-1 18-31,1 17 0,-19 89 15,36-54 17,-17 36-17,17-35 1,0-18 0,17-53 15,19 0-16,16-36 1,-34-17 0,0 18-1,-1 0 1,-17-18 0,0 35-1,-17 18 1,-1 0-1,-17-35 1,0 35 15,-18 18-31</inkml:trace>
  <inkml:trace contextRef="#ctx0" brushRef="#br0" timeOffset="42317">20567 3316 0,'0'0'16,"18"18"15,-1-1-15,-17 19-1,18-36 1</inkml:trace>
  <inkml:trace contextRef="#ctx0" brushRef="#br0" timeOffset="42817.51">20867 3104 0,'0'0'0,"-18"-17"31,18 34-15,-17 19-1,17 17 1,0 70-1,17-35 1,1-35 0,-1-53-1,19 0 1,17-35 0,0-36-1,-53 18 1,35-35-1,-35 0 17,0 35-17,-35 18 1,17 35 0,-35 0-1,0 0 1,0 0-16</inkml:trace>
  <inkml:trace contextRef="#ctx0" brushRef="#br0" timeOffset="43584.41">18768 4075 0,'0'0'0,"-53"0"31,53-18-15,17 18 0,54-18-1,441-105 32,-301 88-31,195-54-1,-89 36 1,-70 36 0,-158 17-1,16 0 1,-69 0-1,-36-53 1</inkml:trace>
  <inkml:trace contextRef="#ctx0" brushRef="#br0" timeOffset="43985.77">18927 4127 0,'0'0'0,"-36"0"15,19 0 1,158-35 31,-53 0-47,194-18 16,-105 35-1,211-35 1,-18 18-1,-123 0 1,-159 35 15</inkml:trace>
  <inkml:trace contextRef="#ctx0" brushRef="#br0" timeOffset="44334.49">19085 4216 0,'0'0'0,"-106"-18"16,36 0-16,-1 1 15,54 17 1,87 17 15,212-17-15,195-17 0,-230-19-1,211-69 1,-317 69-1,-70 1-15</inkml:trace>
  <inkml:trace contextRef="#ctx0" brushRef="#br0" timeOffset="44600.73">19050 4339 0,'0'0'0,"-18"-17"32,159 17-17,300-71 1,-194 53-1,247-52 1,-300 34 0</inkml:trace>
  <inkml:trace contextRef="#ctx0" brushRef="#br0" timeOffset="50418.16">6826 6174 0,'0'0'0,"-35"-18"16,17 0-16,1 18 15,17-17 1,141-36 15,-53 53-15,71 17 0,-36 54-1,-17-18 1,-35-53-1,-54 0 17,19 0-32,-1-18 15,18 18 1,53 36 0,-54-1-1,54 18 1,35-53-1,1-53 1,-1 35 0,-88 18-1,105 18 1,-34-18 0,35 0-1</inkml:trace>
  <inkml:trace contextRef="#ctx0" brushRef="#br0" timeOffset="51034.06">9684 6174 0,'0'0'0,"-18"-53"0,18 35 46,53 18-46,0 0 16,0 0 0,17 18-1,107-18 1,17 0 0,-35 0-1,-107 17 1,19 54-1,17-1 1,36-70 0,52-17-1,-88-1 1,53 18 0,1 71-1,-54-54 1,-18 1-16,1 0 15,70-18 17,-18-36-17,-34 36 1,-54 0 0</inkml:trace>
  <inkml:trace contextRef="#ctx0" brushRef="#br0" timeOffset="53618.08">15946 6032 0,'0'0'0,"-18"0"31,71 0-15,300 0 15,35 36-16,88-19 17,35 1-17,-193-18 1,176-35 0,-247 17-1,-36 18-15,142-18 16,-212 18-1,0 18 1,-158-18 15</inkml:trace>
  <inkml:trace contextRef="#ctx0" brushRef="#br0" timeOffset="54168.39">17868 6068 0,'0'0'0,"-70"0"15,-71 88 1,35-35-16,17 0 16,-105 17-1,36-17 1,105-17 0,0 16-1,53 1 1,106 36-1,-18-54 17,176 35-17,36-52 1,-159-18 0,53 0-1,-105-18 1,-72-17-1,-52-106 1,-18 53 0,-70-36-1,-18 54 1,-1 52 0,90-52-1</inkml:trace>
  <inkml:trace contextRef="#ctx0" brushRef="#br0" timeOffset="54333.9">17992 6368 0,'0'0'0,"0"-18"15,0 36 1</inkml:trace>
  <inkml:trace contextRef="#ctx0" brushRef="#br0" timeOffset="54485.79">18045 6438 0,'0'0'16,"0"-17"-1</inkml:trace>
  <inkml:trace contextRef="#ctx0" brushRef="#br0" timeOffset="54634.4">18115 6473 0,'0'0'15,"-35"-52"1</inkml:trace>
  <inkml:trace contextRef="#ctx0" brushRef="#br0" timeOffset="56459.49">17480 4639 0,'0'0'15,"0"-18"-15,0 1 16,0-1 15,53 0 1,18 18-17,17 0 1,35 18-1,-35 0 1,89 17 0,-1-17-1,18-18 1,0 0 0,-70 0-1,87 0 1,-17-36-1,-88 36 17,-18-17-32,107 17 15,-107 0 1,88-18 0,0 0-1,-105 18 1,105-17-1,1 17 1,-18 0 0,17-18-1,-105 18 1,105 0 0,-35 0-1,-18 0 1,1 18 15,-53-18-15,52 0-1,0 17 1,-52-17 0,52 0-1,-17 0 1,0 0-1,0 0 1,-71 0 0,53 18-1,-17-18 1,-18 18 0,-18-18-1,0 0 1,36 0-1,17 0 17,-17 0-17,-36 0 1,-17 0 0,35 0-1,35 0 1,-53 0-1,71 0 1,-71-18-16,0 18 16,18 0-1,-17 0 1,-19 0 0,1 18-1,-71-1 32</inkml:trace>
  <inkml:trace contextRef="#ctx0" brushRef="#br0" timeOffset="60007.11">26335 6227 0,'0'0'16,"-18"-18"-1,1 18 1,-1 0-1,-17 0 17,17 0-17,-17 0 1,35-18 0,-36 18-1,-16 0-15,-19 0 16,-70 36-1,0-36 1,105 0 0,-52 0-1,35-18 1,36 0 0,34 18 46,54 0-46,141 0-1,211 0 1,-158-17 0,334-1-1,19 18 1,-336 18-1,318-18 1,-318 0-16,-35-18 16,141-17-1,-159 17 1,-176 18 0,18 0-1,-54 18 1,1-18-1,-1 0 32</inkml:trace>
  <inkml:trace contextRef="#ctx0" brushRef="#br0" timeOffset="60184.33">30057 6297 0,'0'0'0</inkml:trace>
  <inkml:trace contextRef="#ctx0" brushRef="#br0" timeOffset="66942.77">3933 6879 0,'0'0'0,"0"-35"16,0 17-1</inkml:trace>
  <inkml:trace contextRef="#ctx0" brushRef="#br0" timeOffset="67434.64">3687 6967 0,'0'0'0,"-18"0"15,88 0 32,530-70 0,-423 17-16,-142 53-15,-35-35 0,-18-1-1</inkml:trace>
  <inkml:trace contextRef="#ctx0" brushRef="#br0" timeOffset="67775.47">4233 6967 0,'0'0'0,"-17"0"15,17 18 32,0 35-31,0 35-16,-18 0 15,0 0 1,1 18-16,-19 71 16,19-89-1,-1 18 1,18-36-1,0-52 17,0 0-17,18-54 17</inkml:trace>
  <inkml:trace contextRef="#ctx0" brushRef="#br0" timeOffset="117743.63">21855 12912 0,'0'0'0,"-18"-18"32,18 0 171,-18 18-188</inkml:trace>
  <inkml:trace contextRef="#ctx0" brushRef="#br0" timeOffset="122619.55">21061 12277 0,'0'0'0,"-18"-18"0,1 0 15,-1 18 16,0 0 16,18-17-15,-17 17-1,17 17 47,17 19-62,1-1-16,17 18 15,-17 70 1,35-17 15,-36-18-15,1-52-1,0 34 1,-1-52 0,-17-1-1,0 1 1,-17-18 31,34 0-32</inkml:trace>
  <inkml:trace contextRef="#ctx0" brushRef="#br0" timeOffset="123751.6">21502 11906 0,'0'0'0,"-18"18"16,18 0 140,0 34-140,-17 1-16,-36 106 31,35-35-16,36-36 17,17-18-17,0-52 1,53 17 0,18-35-1,-53-17 1,18-54-1,-36-17 1,0 17 0,-35-17-1,0 53 1,0-36 0,0 18-1,-17 36 1,-1-1-1,0 18 17,-17 0-17,-36 35 1,54 1 0,-71 158-1,52-124 1,-34 107-1,17-19 1,53-105 0,-35 35-1,17-35 1,18-17 0,0-19-1,0 1 1,0 0-1,-18-18 17,18-18-17,18 18-15</inkml:trace>
  <inkml:trace contextRef="#ctx0" brushRef="#br0" timeOffset="124930.75">22190 12136 0,'0'0'0,"-18"-18"15,0 18 32,1 0 78</inkml:trace>
  <inkml:trace contextRef="#ctx0" brushRef="#br0" timeOffset="127268.18">22366 12876 0,'0'0'0,"-18"18"78,18 0-78,-17-1 32,-18 36-1,-1 0-15,-17-18-1,18 1 1,-35-1-1,-1-17 1,-35-1 0,18 1-1,53-18 1,-18 18-16,0-1 16,-53 1-1,18-18 16,17-35-15,18 35 0,-53-18-1,1 18 1,52 0 0,-35-35-1,17-1 1,18 19-1,0-19 1,36 19 0,-36-19-1,17 1 1,1 18 0,17-1-1,1 18 1,-1-18-1,0 18 32,18-17-47,0-36 16</inkml:trace>
  <inkml:trace contextRef="#ctx0" brushRef="#br0" timeOffset="128435.1">22243 9507 0,'0'0'16,"-36"0"-1,1 0 1,-106 124 15,35-18-15,-17 52 15,52-87-15,-35 88-1,-17-1 1,70-69 0,-124 175-1,125-176 1,-54 71-1,0 18 1,71-107 0,-36 107-1,18-19 1,0-34 0,36-71-1,-36 70 1,17 18-1,19-17 17,-1-1-17,0-70 1,1 53 0,-1-36-1,1-34 1,-1 34-1,0 19 1,1 16 0,17 1-1,0-53 1,0 0 0,0-71 15</inkml:trace>
  <inkml:trace contextRef="#ctx0" brushRef="#br0" timeOffset="128983.76">20796 10001 0,'0'0'0,"-17"71"31,-54 88-15,18 35 15,53-177-16</inkml:trace>
  <inkml:trace contextRef="#ctx0" brushRef="#br0" timeOffset="129451.65">20973 10195 0,'0'0'15,"-18"0"-15,18 36 16,-18 34 0,18-35-1,18 1 1,17-1-1,1-17 17,16-18-17,-16-18 1,17-35 0,-18-18-1,-17 54 1,-1-71-1,1 35 1,-36 17 0,-17 19-1,0-1 1,-18 18 0,-35 35-1,52 1 1,1-1-1</inkml:trace>
  <inkml:trace contextRef="#ctx0" brushRef="#br0" timeOffset="130601.17">22507 12065 0,'0'0'0,"-35"0"0,17-18 16,1 18-16,-1 0 31,36 0 16,17 0-47,53 0 31,71 0 0,-141 0-15,-1 36 0</inkml:trace>
  <inkml:trace contextRef="#ctx0" brushRef="#br0" timeOffset="130851.9">22472 12330 0,'0'0'16,"-35"0"0,70 0 31,-17 0-47,-1 0 15,1 0 1,17 0-1,36 0 1,-36 0 0</inkml:trace>
  <inkml:trace contextRef="#ctx0" brushRef="#br0" timeOffset="131183.88">23283 12065 0,'0'0'0,"-17"-18"0,52 18 47,18-17-47,0 17 15,53 0 1,-1-71 0</inkml:trace>
  <inkml:trace contextRef="#ctx0" brushRef="#br0" timeOffset="131634.34">23354 12188 0,'0'0'0,"35"0"31,-17 0-15,17 36-1,-35-19 1,-18 19 0,-17-19-1,0 1 1,35 0 31,18-18-32,17 17 1,-18 18 0,1-35-16,17 53 15,-35-17 1,-35 17-1,-35 0 1,34-53 0,19 17-1,-1-17-15</inkml:trace>
  <inkml:trace contextRef="#ctx0" brushRef="#br0" timeOffset="132385.1">23319 11430 0,'0'0'0,"0"-18"31,17 1-31,19-1 16,-1-17 0,0 17-16,-17 18 31,-1 0 0,-70 106-15,-17 0-1,35-18 1,17-70 0,53-36 15,1-35-15,-1 18-16,53-36 15,-70 71 1,-1-17-1,-17 34 32,0 1-31,0 52 0,0-17-1,0 0 1,0 0-1,0-18 1,53-17 0,-18-18-1,18-18 1</inkml:trace>
  <inkml:trace contextRef="#ctx0" brushRef="#br0" timeOffset="132567.62">23901 11836 0,'0'0'0,"-18"0"16,-17 0-1</inkml:trace>
  <inkml:trace contextRef="#ctx0" brushRef="#br0" timeOffset="136051.62">3916 17568 0,'0'0'0,"-18"-17"0,1-1 31,-1 18-15,36 0 46,-1 0-46,1-18-16,17 18 15,36-17 1,-18-1 0,52 0-1,37 1 1,-1 17 15,-18 0-15,-35 35-1,-17 36 1,-54-54 0,36 19-1,-35-1 1,0-35-1,17 0 1,53-18 0,36-52-1,-54 34 1,71-17 0,-35 36-1,0 17 1,-35 53-1,17 0 17,-53-36-17,18 1-15,-18 0 16,53-1 0,18-17-1,18-17 1,-18-19-1,-1 19 1,-34-1 0,70 0-1,0 18 1,-17 18 0,-1 35-1,-17 0 1,-53-18-1,70-35 17,36-70-17,35-36 1,-53 70 0,-17 54-1,-1 70 1,-70-52-1,141 34 1,-123-70 0,70-17-1,-18-36 1,1 35 0,-36 18-1,0 35 1,-17 1 15,-36-19-15,18 1-1,17-1 1,19-17 0,-37-88-1,37 53-15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1:52:19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7126 1517 0,'0'0'0,"-18"-35"16,18 17-16,-17-17 31,-1-1 0,36 36 110,-18 18-141,17-18 16,1 0-16,0 0 15,35 18 1,17 17-1,-17 0 17,-35 1-17,17-19-15,-17 1 32,-1-18-17,36-35 1,18-54-1,-54 72 1,1-19 0,0 36-1,-1 0 1,19 53 0,-19-17-1,1-19 1,0 1-1,-18 0 1,17-18 0,-17 17-1,18-17 17,-1-17-17,1-1 1,0 18-1,17 0 1,0 0 0,-17 0-1,0 0 1,-1 0 0,1 0 15,17 0-16</inkml:trace>
  <inkml:trace contextRef="#ctx0" brushRef="#br0" timeOffset="3321.49">10901 1640 0,'0'-17'16,"-18"17"15,36 0 204,-18-18-204,17 18-16,1 0 17,0 0-32,-1 0 31,1 0-15,0 0-1,-1 0 1,1 0-16,0 0 15,34 0 1,19 0 0,0 18-1,-1-18 1,-17 0 0,35 17-1,18 1 1,-18 0-1,0-1 17,-17-17-17,0 18 1,-18-18 0,52 18-1,-69-18 1,52 17-1,0-17 1,0 18 0,-35-18-1,88 0 1,-105 0 0,52-18-1,0 1 1,0 17 15,18-18-15,0 18-1,0 0 1,-71 0 0,53 0-1,0 0 1,0 0-1,-17 0 1,0-18 0,-1 18-1,-52 0 1,52 0 0,-17 0-1,18 0 1,17 0 15,-35 0-15,17 0-1,-34 0 1,17 0 0,0 0-1,-18 0 1,18 0-1,-18 0 1,-17 0 0,17 0-1,-17 0 1,17 0 0,0 0-1,-17 0 1,-1 0-1,1 0 17,0 0-17,-1 0 1,-17-17 0</inkml:trace>
  <inkml:trace contextRef="#ctx0" brushRef="#br0" timeOffset="13308.33">21361 5503 0,'0'0'0,"-18"0"32,0-17-1,18-1 0,0 0-15,-17 18 46,17-17-30,0 34 93,17 1-110,-17 0 1,18-18-16,-18 17 15,0 1 1,35 17 0,-17-17-1,17 0 1,1 17 0,-1-18-1,0 19 1,18-19 15,-35-17-15,35 18-1,-1 0 1,-16-18 0,-1 17-16,-17 1 15,35 0 1,-18-18-1,35 17 1,-52-17 0,53 0-1,17 0 1,18 0 0,-53-17-1,70-1 1,0 0-1,-34 18 17,-1 0-17,-35 0 1,35 0 0,0-17-1,0-19 1,-52 36-1,17-17 1,-1-19 0,-16 36-1,-1-17 1,-17 17 0,-1-18-1,19 1 1,-1-19-1,-17 36 17,-1 0-17,18-17 1,1 17 0,-19-36-1,1 36 16,-18-17-15,18 17 0,-1 0-1,-17-18 1,18 18 0,-18-18-1,18 18 1,-36-17 62</inkml:trace>
  <inkml:trace contextRef="#ctx0" brushRef="#br0" timeOffset="15811.82">22542 2928 0,'0'0'0,"0"-18"16,0 54 15,-17 17-15,-54 70 15,1 1-15,34-89-1,19-18 1</inkml:trace>
  <inkml:trace contextRef="#ctx0" brushRef="#br0" timeOffset="16166.79">22701 3069 0,'0'0'0,"18"0"15,-18 71 1,0-18 0,0 17-1,0-35 1,35-35 15,53-35-15,-35-35-1,0 17-15,0-53 16,-35 71 0,-18-1-1,-36 19 1,1 17-1,-53 0 1,35 17 0,0 72-1</inkml:trace>
  <inkml:trace contextRef="#ctx0" brushRef="#br0" timeOffset="16283.51">22842 3440 0,'0'0'0,"-17"0"16</inkml:trace>
  <inkml:trace contextRef="#ctx0" brushRef="#br0" timeOffset="23422.96">4851 3757 0,'0'-18'62,"17"1"-31,-17-18-15,36 17 0,-1-17-1,0 17-15,0-17 16,54 17 0,16-17-1,-52 35 1,36-18-1,-1 18 1,-18 53 0,-34-35-1,-19-1-15,1 1 16,17 0 0,-17-1-1,-1-17 16,1 0-15,35 0 0,0-53-1,0 18 1,-18 17 0,18 1-1,-18-1 1,1 18 15,-19 18-15,1 17-1,-1-17 1,-17-1 0,18-17-1,0 0 1,35 0 15,0 0-15,-36-17-1,54 17 1,17 0 0,-35 17-1,0 19 1,-36-36-1,19 17 1,17-17 0,-36 0-1,1 0-15,0 0 16,52-53 0,1 18-1,-1 17 1,-34 18-1,16 0 17,19 18-17,-18 0 1,0-1 0,-18-17-1,18 0 1,0 0-1,-18-17 1,-17 17 0,17 0-1,0 0 1,1 17 0,-1-17-1,0 0 32,1 0-31,16 0-1,-34-17 1,17 17 0,18 0-1,0 17 1,-35 1-1,17-18 1,0 0 0,-17 0-1,0 0 1,-1 0 0,1 0-1,17 0 1,-17 0-1,-1 0 17,1 0-17,0 0 48,-18 18-48,17-18-15,1 0 750,0 0-734,-1 0 0,1 0-1,17 0 1,71-18 15,-53 0-15,35 1 15,-35-1-15,0 18-1,0 0 1,-18 18 0,36 17-1,-1-17 1,-34-18-1,-1 0-15,-17 0 16,70 0 0,0-18-1,35 18 1,-70 0 0,18 0-1,35 0 1,-18 0 15,0 0-15,-53 0-1,18 0 1,-17 18 0,-1-1-1,-18-17 1,1 0-1,53 0 1,-18 0 0,-1 0-1,1 0 1,0 0 0,36 0-1,16 0 1,-52 0 15,18-17-15,-1 17-1,-34 0 1,-1 0 15,-17 0-15,-1 0 31,18 0-32</inkml:trace>
  <inkml:trace contextRef="#ctx0" brushRef="#br0" timeOffset="34733.69">12100 8520 0,'0'0'0,"-17"0"16,17-18 62,17 0-31,1 1-47,17-19 15,18-17 1,35 1-1,-17 34 1,-54 18 0,54 0-1,-18 18 1,0 17 0,-18 18-1,-17-36 1,17 1 15,-17 0-15,-1-1-1,1-17 1,17 0 0,18-53-1,18 36 1,-54 17-1,19 0-15,-1 0 16,53 17 0,-35 19-1,18-19 1,-54 1 0,36 0-1,-18-1 1,18-17 15,-17-17-15,69-36-1,-16 53 1,-1 0 0,-18 53-1,-34-36 1,17 18-1,0-17 1,35 0 0,-18-18-1,124 0 1,0 0 0,-70 0-1,35-18 1</inkml:trace>
  <inkml:trace contextRef="#ctx0" brushRef="#br0" timeOffset="72584.16">27252 9084 0,'0'0'0,"-18"-35"15,1 35 1,-1 0 0,-17 0-16,-18 0 15,-159 141 17,36 0-17,88-53 1,-106 89 15,17 52-15,-34 35-1,17 1 1,105-124 0,-52 141-1,35 1 1,71-125-1,0 1-15,-18 0 16,-18 141 0,19 0-1,34-36 1,18-140 0,35 211-1,0-35 1,36-1 15,0-52-15,-19-158-1,37 105 1,34 53 0,18-36-1,-53-123 1,124 89-1,35-54 1,18-52 0,17 17-1,-159-35 1,124 35 0,53-17-1,0-18 16,-159-53-15,18 0-16,0 0 16,140-36-1,-52-34 1,-105-1 0,157-88-1,37-140 1,-19 34-1,-52 18 1,-142 124 0,106-160-1,18-87 1,-158 194 0,52-160-1,-106 54 1,-35 18 15,-18-1-15,1 124-1,-19-106 1,1-18 0,-18-34-1,-17 34 1,17 159-1,-71-176 1,1 88 0,-1-35-1,54 123 1,-71-106 0,-53 71-1,0 35 1,88 53 15,-88-106-15,0 1-1,-53 52 1,0 53 0,141 35-1,-106-35 1,1 1-1,-1-1 1,18 0 0,88 35-1,-88 18 1,18 0 0,35 0-1,70 0 1,-70 18 15,0 70-15,0 35-1,88-70 1,17 18 0,19-54-16</inkml:trace>
  <inkml:trace contextRef="#ctx0" brushRef="#br0" timeOffset="85383.86">12700 9931 0,'0'0'0,"-18"0"15,18-18 1,18 36 78,0 17-94,-1-17 15,1-1 1,17 19-16,0-19 16,71 18-1,18 1 1,-1-19 15,-17-17-15,-53 0-1,18-17 1,34-19 0,-52 19-1,35-36 1,1-35-1,-19-53 1,-17-1 0,-35 72-1,-1-18 1,-34 0 0,-54 17-1,1-17 1,34 52 15,-17-16-15,1-1-1,-1 35 1,0 18-16,-53 0 16,53 0-1,-88 0 1,17 53-1,54-35 1,-36 34 0,35 19-1,-17 17 1,53 0 0,17-52-1,-17 70 16,17-36-15,1 18 0,-1 18-1,18-53 1,0 18 0,35-1-1,-17-17 1,35 0-1,-53-35 1</inkml:trace>
  <inkml:trace contextRef="#ctx0" brushRef="#br0" timeOffset="87832.98">9507 11518 0,'0'0'0,"-35"-35"31,17 17-31,1 18 0,34 0 78,1 36-62,35-19-1,0 18-15,0-17 16,123 35-1,-70-35 1,88 17 0,-18-17-1,18-1 1,18 1 0,-124 17-1,124-17 1,-36-1 15,36-17-15,0 0-1,-124 0 1,71 0 0,-18 0-1,-53 0 1,53 0-1,18 0 1,-18 0 0,0 0-1,-88 0 1,53 0 0,35-17-1,0 17 1,-35 0 15,-71 0-15,36 0-1,17 0 1,0 0 0,-53 0-1,54-18 1,-1 18-1,-18 0 1,-34 0 0,17 0-16,-18 0 15,71 0 1,-1 0 0,-34 0-1,-18 0 16,17 0-15,-17 0 0,-35 0-1,-36-18 32</inkml:trace>
  <inkml:trace contextRef="#ctx0" brushRef="#br0" timeOffset="93618.02">10989 13458 0,'0'0'0,"-18"-17"16,18-1 46,0 1-62,18-1 32,0-17-1,35 35-15,-36-18-1,54-17 1,-1 17-1,1 18 1,-18 0 0,-18 35-1,0 18 1,1 18 0,-19-36-1,-17-17 1,18-18 15,0-18-15,52-52-1,-17 17 1,70-36 0,-87 72-1,17 17 1,-18 17-1,-17 1 1,-1 70 0,1 18-1,0-35 1,-1-54 0,1-17 15,-1-17-16,1-36 1,17 0 0,-17 35-1,0 1 1,17 17 0,0 17-1,-17-17 1,17 35-1,0 18 1,1-17 0,-19-36-1,1 17 1,35-17 0,17-88-1,-34 35 1,-19 53 15,1-17-15,0 34-1,35 18 1,-18 1 0,0-36-1,53 0 1,-52-106-1</inkml:trace>
  <inkml:trace contextRef="#ctx0" brushRef="#br0" timeOffset="94860.73">11007 13176 0,'0'0'0,"-18"-17"47,18 34 0,0 19-16</inkml:trace>
  <inkml:trace contextRef="#ctx0" brushRef="#br0" timeOffset="96392.93">10989 13458 0,'0'0'0,"0"-17"16,0-1-1,0 1 1,0-1-16,-18-53 31,18 18-15,0-17-16,0-1 15,0-87 1,0-1 0,0 0-1,0 106 1,0-35-1,-17 17 1,17 36 0,0-35-1,0 17 1,0 35 0,0 0-1,0 1 32,0-1 16,0 0-48,17 18 48,1 0-63,0 0 15,-1 0 1,19 0-16,16-17 16,-16 17-1,34 0 1,54-18 15,17-17-15,-71 17-1,72-17 1,-19 35 0,-17 0-1,-53 0 1,53 0-1,-18 0 1,0 0 0,-35 0-1,-18 0 1,18 0 0,0 0-1,18 0 1,-18 0 15,-36 0-15,36 0-1,-18 0 1,-17 0 0,0 0-1,17 0 1,-17 0-1,-1 18 1,1-18 0,-1 0-1,-17 17 79,0 1-63,18 0-31,-18-1 16,0 18 0,18 71-1,-18 35 1,0-70-1,0 70 1,0 18 0,0-36-1,0-17 1,0-53 0,0 53-1,0-18 1,0-53 15,0 1-31,0-1 16,0 0 15,0-17-15,0-1-1,-36-34 48</inkml:trace>
  <inkml:trace contextRef="#ctx0" brushRef="#br0" timeOffset="100005.66">22648 13370 0,'0'0'0,"53"0"15,35-35 1,1 35-1,281 0 17,-282 18-17,53 17 1,-35-35 0,-71 0-1,-52 0 32</inkml:trace>
  <inkml:trace contextRef="#ctx0" brushRef="#br0" timeOffset="100417.3">22613 13758 0,'0'0'0,"-18"0"0,1 0 15,34 0 32,125 0-31,-54 0-1,123 0 1,-17 18 0,-35 0-1,-106-18 1,-18 17-16,-17-17 15,17 0 1</inkml:trace>
  <inkml:trace contextRef="#ctx0" brushRef="#br0" timeOffset="100584.02">23618 13917 0,'0'0'0,"0"-18"16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1:54:40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4974 0,'0'0'15,"-53"-17"1,0-1 15,71 18 0,158 0-15,36-18 0,-53 1-1,-106-1 16,17-17-15,-70-18 0,0 17-16</inkml:trace>
  <inkml:trace contextRef="#ctx0" brushRef="#br0" timeOffset="217.43">13212 4939 0,'0'0'0,"0"-18"15,-18 18 1,18 18 0,0 158-1,-35 71 1,17-123 0,-35 52-1,35-105 1,36-89 15</inkml:trace>
  <inkml:trace contextRef="#ctx0" brushRef="#br0" timeOffset="533.41">14005 5080 0,'0'0'0,"-35"0"15,88 0 16,0-18-15,17 1 0,1 17-1,-1-18-15,-34-17 16,-1-36 0</inkml:trace>
  <inkml:trace contextRef="#ctx0" brushRef="#br0" timeOffset="749.9">14041 5256 0,'0'0'0,"-36"0"31,54 0 0,17 0-31,36 0 31,-1 0-31,36-17 16,-71-19 0</inkml:trace>
  <inkml:trace contextRef="#ctx0" brushRef="#br0" timeOffset="1667.37">15011 4586 0,'17'0'31,"19"35"-31,-1 1 16,0-19-16,-17 19 16,17-1-1,-35 18-15,0 53 32,-106 52-1,53-105-16,36-17 1,34-19 0,72-17-1,-19-17 1,1-54 0</inkml:trace>
  <inkml:trace contextRef="#ctx0" brushRef="#br0" timeOffset="2166.78">15646 4745 0,'0'0'0,"17"-18"31,1 1-15,70-19 0,-35 19-1,-35 52 1,-89 159 0,18-106-1,-17 18 1,52-88 15,36-36-15,35-53-1,70-52 1,-35 52 0,-70 71-1,-18 18 1,-18 123-1,-17-17 1,35-71 0,0-1-16,18-16 15,35-19 1,17-17 0</inkml:trace>
  <inkml:trace contextRef="#ctx0" brushRef="#br0" timeOffset="2986.23">16228 5450 0,'0'0'15,"-53"18"1,70 35 0,195 194 15,-71-177 16,-105-334-16,-36-107-15,0 266-1,-36-107 1,19-35 0,-1 141 15,-17-70-16,17 105 1,0 71 0,18-35 31,0 17-47,0 1 15,36-1 1,34 18-1,18-18 1,124-17 0,70 17-1,-158 18 1,87 0 0,-69 0-1,-72 0 1,-52-35 15,-18-35-15</inkml:trace>
  <inkml:trace contextRef="#ctx0" brushRef="#br0" timeOffset="3999.5">16916 4445 0,'0'0'0,"17"0"16,-17 18-1,0 35 1,-17 141 15,17-159-31,-18-18 16,53-87 31,18-1-47,0 1 15,71-18 16,-71 70-15,-18 18 0,-53 71-1,1-36 1,-19 35 0,72-123 30,16 18-30,1 18-16,-17 17 16,34 0-1,-52 0 1,-1 35 0,-17 0-16,0 0 15,-17 1 16,-18-1-15</inkml:trace>
  <inkml:trace contextRef="#ctx0" brushRef="#br0" timeOffset="4416.01">16722 5080 0,'0'0'0,"-36"0"16,19 0 0,70-18 15,0 18-15,176-35-1,71 17 1,-159 1-1,123-1 1,-87 1 0,-107-36-1</inkml:trace>
  <inkml:trace contextRef="#ctx0" brushRef="#br0" timeOffset="4767.29">17339 5186 0,'0'0'0,"0"106"32,0-36-32,-18 1 15,-17 123 17,17-159-32,36-35 46,17-70-30,18-1 0,0-17-1,0 17-15</inkml:trace>
  <inkml:trace contextRef="#ctx0" brushRef="#br0" timeOffset="5115.63">17727 5151 0,'0'0'0,"18"-18"31,-18 53-15,-88 53 0,-18 1-1,17-54 1,54-18 0,53 1 30,-1 0-30,36 17 0,18 36-1,17 17 1,-17-18 0,-36-52-1,-17-18 1,-36 0-1</inkml:trace>
  <inkml:trace contextRef="#ctx0" brushRef="#br0" timeOffset="5286.84">17956 5786 0,'0'0'0,"-35"0"47,17-71-31</inkml:trace>
  <inkml:trace contextRef="#ctx0" brushRef="#br0" timeOffset="9116.37">17004 5997 0,'0'0'0,"0"-17"78,0-1-63,18 0 1,-1 1-16,1-1 31,52 36 1,-52-1-17,0 19 1,-1-1-1,-17-18 1,18-17 0,-18 18-1,18-18 1,17-70 0,35-1-1,-34 71 16,-1 0-15,0 18 0,-17-1-1,-1-17 1,1 0 0,0 0-1,-1 0 1,1 0-1,0 0 1,17 0 0,-17 0-1,-1 18 1,1-18 0,0 0-1,34-18 1,1-35 15,18-17-15,-18 70-1,-53 17 1,17 19-16,-17 17 16,18-36-1,0 1 1,52-53-1,-17-18 1,-35 0 0</inkml:trace>
  <inkml:trace contextRef="#ctx0" brushRef="#br0" timeOffset="10333.17">14817 5644 0,'0'0'0,"-53"-52"31,53 34 1,17 18-17,142 0 17,-71 0-17,-52 0 1,52 0-1,-18 0 1,-17 35 0,-17 18-1,-36-35 1,35-1 0,0 1-1,0-18 1,89-18 15,-18 1-15,-36 17-1,-34 35 1,-19-17 0,36-1-1,-18-17 1,-17 0-16</inkml:trace>
  <inkml:trace contextRef="#ctx0" brushRef="#br0" timeOffset="11800.05">16827 4445 0,'0'0'16,"-17"18"-16,-1 35 16,-17 35-1,17 123 32,36-122-31,52-36-1,-34-18 1,87 18 0,18-36-1,18 1 1,-106 0-1,88-18 1,-35-71 0,-18-35-1,-53 36 1,18-36 0,-53 18-1,-17 35 16,-36-35-15,18 52 0,-36-17-1,0 18 1,-17 0 0,-18 0-1,71 35 1,-71 0-1,-17 0 1,35 35 0,52 0-1,-34 18 1,17 0 0,18 0-1,17-18 16,0 0-31,18 1 16,0 52 0,0 18-1,36-36 1,16-17 0,1 0-16</inkml:trace>
  <inkml:trace contextRef="#ctx0" brushRef="#br0" timeOffset="50349.64">27182 17004 0,'-89'229'16,"72"-141"0,17-35-16,0 18 15,17-1-15,1 1 16,53 88 15,70 52 0,70-34-15,-140-124 0,105 35-1,-17-53 1,17-17-1,1-18 1,34-35 0,1-36-1,-124 18 1,89-53 0,-19-35-1,-34-35 1,-54-18 15,-34 17-15,-36 19-1,0 87 1,0-88 0,-18 0-1,-35 18 1,-35 0-1,53 53 1,-71-35 0,-18 34-1,54 72 1,-159-71 0,158 52-1,-88 1 1,0 17 15,89 1-15,-89 17-1,18 35 1,-35 18 0,17 17-1,106-17 1,-53 53-1,53 0 1,0 18 0,0-1-1,36-52 1,-36 52 0,0 18-1,53-88 1,-18 18-1,18 34 1,0-52 0,18 53-1,53 18 1,-1-1 0,1 1-1,-1-19 1,-35-69-1,-17-1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1:55:20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22190 7497 0,'0'0'0,"-18"0"16,0-18-1,1 18 95,17 18-95,17-18 220,1-18-220,0 0 1,-18 1 0,17 17 15,1 0 172,0 0-203,52-36 16</inkml:trace>
  <inkml:trace contextRef="#ctx0" brushRef="#br0" timeOffset="817.29">22542 7391 0,'0'0'0,"-17"-36"16,-1 36 0,1-17-1,17-1 1,0 0 0,17 18 30,1 0-30,17 0 0,18 0-1,-18 18 1,-17-18-16,0 0 16,17 35-1,-17 1 1,-18-19-1,0 1 1,17-18 15,18 0-15,54-71 0,-19 54-1,-35 17 16,1 17-15,-19 1 0,19 17-1,-19-17 1,19-18 0,-19 18-1,1-18 1,17 0-1,36-18 1,-36-53 0</inkml:trace>
  <inkml:trace contextRef="#ctx0" brushRef="#br0" timeOffset="2400.12">22013 7408 0,'0'0'0,"-17"0"32,17 18 14,0 17-30,17-17 0,19 17-1,-19-17 1,54-1 0,-36-17-1,0 0 1,-17 0-1,0-17 1,17-18 0,0-18-1,0 17 1,-17-17 0,0 36-1,-1-36 16,-17-18-15,18 18 0,0-35-1,-18 53 1,17-36 0,-17 18-1,0 18 1,0-18-1,-17 0 1,-1 0 0,0 18-1,1 17 1,-1-34 0,0 16-1,1 36 16,17-17-31,-18 17 16,1-18 0,-1 18-1,-17-18 1,17 18 0,-17 0-1,-18 18 1,18 17-1,-18 18 1,35-18 0,-35 36-1,18 17 1,17-17 0,0 17-1,18-70 16,-17 70-15,17-35 0,0 17-1,0-52 1,0 35 0,0 0-1,17-18 1,1 0-1,0 1 1,17-1 0,0 0-1,1-17 1,-19-1 0,1 1-1</inkml:trace>
  <inkml:trace contextRef="#ctx0" brushRef="#br0" timeOffset="21333.45">3034 10089 0,'0'0'0,"0"-17"0,18 17 78,17 0-62,53 0-1,212-88 17,-212 52-17,71 36 16,17 0-15,1 0 0,-72 0-1,89 36 1,-17-19 0,-36-17-1,0 0 1,-53 0-1,89-17 1,-19-19 0,-69 36-1,69 0 1,-87 0-16,17 0 16,71 18 15,0 0-16,-1 17 1,1-35 0,-71 0-1,159-18 1,18 1 0,-142-1-1,124 0 1,18 18-1,-142 0 1,-17 18-16,70 17 16,-87-17-1,69 35 1,19-18 0,-71-35-1,52 0 16,36 0-15,18-18 0,-124 18-1,89 0 1,-1 0 0,0 0-1,1 0 1,-89 0-1,71 18 1,-36 0 0,-52-18-1,52 0 1,1-18 0,-1 0 15,-17 18-16,-53 0 1,35 18 0,0 17-1,18-35 1,18 0 0,-71 0-1,17-17 1,1 17-1,-36 0 1,0 17-16,18-17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1:55:56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11765 2364 0,'0'0'0,"-18"-18"16,36 36 62,17-1-62,1 1-16,-1 0 15,18-18 1,70 17 0,18 1-1,-52-18 1,-19 0-16,18 0 16,106 0-1,0-35 16,36-1-15,-142 36 0,106-17-1,-18-19 1,-17 36 0,-18 0-1,-53 0 1,54 0-1,-1 0 1,-18-35 0,18 17-1,-53 1 1,71 17 0,-18 0 15,-53 0-16,-17 0-15,0 0 16,87 17 0,1-17-1,17 36 1,-105-36 0,70 17-1,-35-17 1,0 0-1,17 0 1,-70 0 0,53 0-1,-35 0 1,-18 18 0,-36-18 15,36 0-16,-18 0 1,18 18 0,-35-18-1,0 0 17,-18-36 77</inkml:trace>
  <inkml:trace contextRef="#ctx0" brushRef="#br0" timeOffset="148.69">16545 2469 0,'0'0'16</inkml:trace>
  <inkml:trace contextRef="#ctx0" brushRef="#br0" timeOffset="1222.13">18309 2558 0,'0'0'15</inkml:trace>
  <inkml:trace contextRef="#ctx0" brushRef="#br0" timeOffset="1849.7">18344 2558 0,'0'0'0,"71"17"16,123-17 15,0-17-15,0-1 15,18 0-15,-106 18-1,-1 0-15,19-17 16,105-1 0,0 0-1,-17 1 1,17 17-1,-140 17 1,69 19 0,-16-19-1,-90-17 1,72 0 0,17 0 15,-35 0-16,-18 0 1,-35 0 0,18 0-1,-1 0 1,-17 0 0,18 0-1,-19 0 1,37 0-1,34 0 1,-35 0 0,-52 0-1,52 0 1,-18 0 0,-17 0-1,-35 0 16,0 0 1,-1 0-17</inkml:trace>
  <inkml:trace contextRef="#ctx0" brushRef="#br0" timeOffset="6533.49">24007 2575 0,'0'0'0,"-18"-17"16,0 17 15,36 0 32,17 0-48,89-36 1,17 19 0,-71 17-1,1 0-15,-18 0 16,53-18 0,-18 18-1,0 35 1,-53-17-1,53 53 1,-17-1 0,-36-52-1,89 17 17,-71-53-32,70-87 31,-35 34-16,-52 53 1,34 1 0,-35 17-16,1-18 15,17 18 1,0 0 0,-36 0-1,36 18 1,-18 17-1,18 0 1,0-17 0,-35 0-1,70-36 1,53-53 0,-88 54 15,88-1-16,-88 18 1,18 0 0,-1 18-1,-34-18 1,34 35 0,18 18-1,0-35 1,1-1-1,-36-17 1,52-17 0,-16-19-1,-1 36 1,0 0 0,-35 0-1,53 18 16,17-18-15,-52 0 0,123 0-1,-141 0 1,70 18 0,18 34-1,-53-34 1,89 0-1,-18-18 1,-1-36 0,-52 19-1,-53 17 1,71 70 0,-1-52-1,1 17 16,-19-35-15,-34-17 0,17 17-1,-17 0 1,-36 0 0,88 0-1,-70 0 1,36 0-1,-19 0 1,-35 0 0,36 0-1,35 0 1,-18 0 0,-17 0 15,-36 0-16,18 0 1,0 0 0,0 0-1,-1 0 1,-34 0 0,35 0-1,-18-18 1,-17 18-1,17 0 1,-17 0 15,-18-18-15,0-35 0,17 36-1</inkml:trace>
  <inkml:trace contextRef="#ctx0" brushRef="#br0" timeOffset="7749.77">27428 2893 0,'0'0'0,"0"-18"15,0 53 63,-17 1-78,-18 87 32,-18 1-17,17-54 1,1 36 0,35-53-1,0-18 1,35-17-1,18-18 1,53-18 0,-35-35-1,-18 36 1</inkml:trace>
  <inkml:trace contextRef="#ctx0" brushRef="#br0" timeOffset="8066.97">27199 3052 0,'0'0'0,"-17"-18"15,-1 18 1,53 0 31,0 0-32,1 0-15,-1 0 16,36 0 0,-1 0-1,1-18 16,-18 1-15</inkml:trace>
  <inkml:trace contextRef="#ctx0" brushRef="#br0" timeOffset="8349.7">27940 3104 0,'0'0'0,"18"0"47,35 0-47,-18 0 31,35-17-15,-52 17 0,0 0-16</inkml:trace>
  <inkml:trace contextRef="#ctx0" brushRef="#br0" timeOffset="8599.65">27975 3281 0,'0'0'15,"18"0"32,0 0-31,17 0-1,35-18 1,-34-17 0,17 35-16</inkml:trace>
  <inkml:trace contextRef="#ctx0" brushRef="#br0" timeOffset="9149.07">28487 3087 0,'0'0'0,"-18"-18"0,1 18 31,-1 0-15,0 18-1,-17 35 1,0 35 0,35-53-1,-18 36 1,18-1 0,18-52-1,17 17 1,0-17-1,1-18 1,-1 0-16,35-53 16,-52 18-1,35-71 1,-18 35 0,-35 54 15,0-36-16,-17 35 1,-1 0 0,-17-17-1,-1 18 1,19 17 0,-54 0-16</inkml:trace>
  <inkml:trace contextRef="#ctx0" brushRef="#br0" timeOffset="32566.31">16933 7549 0,'0'-17'0,"-17"17"15,-1 0 32,18-18-15,18 18 77,-1 0-93,19 0-16,-1 0 15,0 0 1,36 0-1,-18 0 1,52 0 0,1 0-1,-53 0 1,18 0 0,17 0-1,0 0 1,18-17-1,-53 17 1,70-18 0,-17 18-1,0 0 1,-18 18 0,-35-18-1,88 0 16,36 0-15,-72-18 0,54 18-1,-88 0-15,-1 0 16,36 0 0,35 0-1,-70 0 1,105 0-1,-17 0 1,-36 0 0,1 0-1,-71 0 1,70 18 15,1-18-15,-1 0-1,-17 0 1,-53 0 0,35 0-1,18 0 1,-35 0 0,-1 0-16,54 0 15,-54 0 1,71 0-1,-17 0 1,17 0 0,-53 0-1,53 0 1,0 0 0,-17 17-1,-71-17 16,35 18-15,0-18 0,36 0-1,-36 0 1,-35 0 0,17 17-1,1 19 1,-36-36-1,0 0 1,-17 0 0,0 0-1,-1 0 1,1 17 31,-18 1-32,0 35-15</inkml:trace>
  <inkml:trace contextRef="#ctx0" brushRef="#br0" timeOffset="35366.37">17251 9437 0,'0'0'0,"-18"0"0,18-18 32,18 1-1,-1-1-31,19 18 15,17-18 17,-18 18-17,18-35 1,0 0 0,0 17-1,-18 18 16,18-18-15,35 1 0,-17 17-1,-18 0 1,35 17 0,-18 36-1,1 18 1,-54-53-1,19 17 1,-1-35 0,36-18-1,-1-17 1,71-53 0,-35 52 15,0 36-16,0 0 1,-71 0 0,36 18-1,-18 17 1,-18-35 0,-18 36-16,19-36 15,-1 17 1,0 1-1,18-18 1,-18-35 0,89-89-1,17 54 1,-35 52 0,-18 36-1,-35-1 16,18 18-15,-1-17 0,18 0-1,-17-18 1,52-18 0,1 0-1,35 1 1,-89-1-1,89 1 1,-36 17 0,-34 17-1,-37 18 1,-16 1 0,17-1 15,0-17-16,17-18 1,71-18 0,-70-17-1,70-1 1,-18 19 0,-17 17-1,-53 17 1,18 19-1,-1-19 1,1-17 0,-36 18-1,18-18 1,-18 18 0,1-18-1,-19 0 32,36 0-31,-18 0-1,18-18-15</inkml:trace>
  <inkml:trace contextRef="#ctx0" brushRef="#br0" timeOffset="40500">9772 8908 0,'0'0'0,"-18"-18"15,36 18 16,105 0 1,-52 0-17,17 18 1</inkml:trace>
  <inkml:trace contextRef="#ctx0" brushRef="#br0" timeOffset="56350.06">16087 11024 0,'0'0'0,"-18"0"47,18-17 31,0-1-78,18 0 16,-18 1-1,17-1-15,1-17 31,35 0-15,-18 17 0,53-17-1,1 35 1,-1 17 0,-18 36-1,-52-18 1,35 1-1,-18-1 1,-17-17 0,-1-18-1,1 0 1,35 0 0,17-36 15,-34 1-16,52 0 1,18 17 0,0 18-1,-36 0 1,-35 18 0,18 35-1,-35-18 1,0-17-1,-1-18 17,1 0-17,0 0-15,70-36 16,-35 19 0,53-1-1,-36 18 16,18 18-15,0 17 0,-52 0-1,-1-17 1,0-18 0,36 0-1,17-71 1,-35 54-1,35 17 1,0 53 0,-35-36-1,88 19 1,-88-19 0,53-17-1,18-17 16,-71 17-15,-1 17-16,-16-17 16,17 35-1</inkml:trace>
  <inkml:trace contextRef="#ctx0" brushRef="#br0" timeOffset="59090.77">5345 10795 0,'0'-18'31,"0"1"-15,0-1-1,17 18-15,1-18 32,52 18-1,-52 0-31,17 0 16,54 18-1,-19 35 1,-52-35-1,35 17 1,-36-17 0,19-18 15,16 0-15,1-36 15,-17 36-16,-1 0 1,-17 0-16,-1 18 16,18 17-1,-17-35 1,17 0 15,18 0-15,-17 0-1,69 0 1,-69 0 0,34 18-1,-34-18 1,-19 0 15,1 0-15,-1-18-1,19 1 1,17-1 0,-18 18-1,0 0 1,18 0 0,-35 0-1,-18 18 1,17-18 31,1 0-47,0 0 15,35 0 1,-36 0 0,1 0-1,0 0 126,-36-71 531</inkml:trace>
  <inkml:trace contextRef="#ctx0" brushRef="#br0" timeOffset="61317.68">5151 9331 0</inkml:trace>
  <inkml:trace contextRef="#ctx0" brushRef="#br0" timeOffset="62016.9">5186 9331 0,'0'0'0,"17"0"15,1 0 1,0-18 0,-1 18-1,1-17 1,17 17 15,-17 0-15,0 0-16,-1 0 15,36 0 1,-18 0 0,18 0-1,-35 17 1,17-17 0,1 0-1,16 0 1,19 0-1,-36 0 1,36 0 0,17 0-1,-17 0 1,-54 0 0,54 0 15,-1 0-16,1 18 1,-18-18 0,35 18-1,18-18 1,17 0 0,-70 0-1,88 0 1,-35 0-1,35 0 1,-17 0 0,-54 0-1,89-18 1,-71 18 0</inkml:trace>
  <inkml:trace contextRef="#ctx0" brushRef="#br0" timeOffset="72271.47">4904 8149 0,'-18'0'32,"0"0"77,1 0-62,17-17-16,-18 17 0,36 0 188,-1 0-188,1 0-31,0 0 32,-1 0-32,1 0 31,0 0-16,-1 0 32,-34 0 110,-1 0-142,0 0 1,1 0-1,-1 0 1,0 0 0,1 0 31,-1 0-16,36-18 78,-1 18-93,1 0-1,0 0-15,-1 0 16,36 0 0,-35 0 15,-36 0 110,1 0-126,-1 0 1,0 0-1,1 0 17,-1 0-17,0 0 48,1 0-32,34 0 63,1 0-79,0 0 1,17 0-16,-17 0 16,17 0-1,-18 0 1,-34 0 93,-1 0-93,1 0 0,-1 0-16,0 0 15,1 0 1,-1 0-1,0 0 79,1 0-78,34 0 78,1 0-79,0 0 1,-1 0-1,1 0 1,17 0 0,0 0-1,-52 0 220,-1 0-204,1 0-15,17-18-1,-18 18-15,0 0 31,1 0-15,34 0 187,1 0-172,0 0 1,-1 0-1,-70-53 375</inkml:trace>
  <inkml:trace contextRef="#ctx0" brushRef="#br0" timeOffset="75199.49">5450 7779 0,'0'0'0,"0"17"78,0 19-62,0-19-1,0 36 1,0-18 15,18-35 32,0-17-63,-1 17 15,19-18 1,-19 18 0,19-35-1,-19 17 1,1 18 0,-1-17-1,-17 52 95,0-17-95,-17-1 1,17 1-16,17-18 78,19 0-62,-19 0-16,1 0 15,17 0 1,-35-18-1</inkml:trace>
  <inkml:trace contextRef="#ctx0" brushRef="#br0" timeOffset="75483.87">5574 7726 0,'0'0'0,"0"88"16,0-35-1,0 17 1,0-34 0,0-1-1</inkml:trace>
  <inkml:trace contextRef="#ctx0" brushRef="#br0" timeOffset="75951.25">5574 8061 0,'0'0'0,"-18"0"15,36 0 17,0 0-17,17 0 1,-18 0-1,-17 18 32,0-1-47,-17 19 16,-1-19 0,1-17-1,-19 18 16,72-1 32,-19-17-47,18 18-16,1-18 15,-19 0 1,19-18-1,-1-17 1</inkml:trace>
  <inkml:trace contextRef="#ctx0" brushRef="#br0" timeOffset="76251.05">5997 7849 0,'0'0'16,"18"0"15,17 0-15,-17-35-1,17 17-15,-17 1 16,-18-1 0,17 18-1,-17-18 1</inkml:trace>
  <inkml:trace contextRef="#ctx0" brushRef="#br0" timeOffset="76666.42">6068 7585 0,'0'0'0,"0"35"32,0 53-32,17 0 15,-17 18 1,18 71-1,-18-72 1,0-69 0,0-54 15,0-35-15,-18 18-16,18-18 31,0 0-31,0 35 15,-17-17 1,-19 35 0,19 18-1,-1-1 1,1 19 0,17-19-1,17-17 1</inkml:trace>
  <inkml:trace contextRef="#ctx0" brushRef="#br0" timeOffset="77366.75">6262 7708 0,'0'0'0,"35"0"31,-17-17-15,-1-1 0,1 0-1,-18 1 1,0 34 0,-18 36-1,1 18 1,-19 17-1,19-70 1,34-18 31,1-18-31,17 0-16,-17-17 31,0 35-16,-18 18 1,0 35 0,17 70-1,1-70 1,-18 0 0,-18-106 15,-52-35-16,52 70 1,18 0 0,18 18 46,17-17-62,-17 17 16,17 0-1,18 17 1,-36-17 0,-17 18 15</inkml:trace>
  <inkml:trace contextRef="#ctx0" brushRef="#br0" timeOffset="77749.78">6667 7673 0,'0'0'16,"0"18"15,0 87-15,18-34-1,-18 35 1,0-53-1,0-36 1,0 1 0</inkml:trace>
  <inkml:trace contextRef="#ctx0" brushRef="#br0" timeOffset="78087.92">6862 7602 0,'0'0'0,"0"18"78,0 0-62,0 35-16,0 17 15,17-17 1,-17 18-16,18 52 16,-18-70 15,0-35-16,0-36 17</inkml:trace>
  <inkml:trace contextRef="#ctx0" brushRef="#br0" timeOffset="78400.05">6756 7937 0,'0'0'0,"-18"0"16,0 0-1,36 0 32,-18-17-31,35 17-1,1 0 1,-19 0 0,1 0-16,0 0 15,-18-18 1,0 1 0</inkml:trace>
  <inkml:trace contextRef="#ctx0" brushRef="#br0" timeOffset="80340.13">6597 8308 0,'0'0'0,"18"0"15,-1 0 1,1-18 0,-1 1 15,19-1-15,-1 0-1,0 18 1,36-17-1,-18 17 1,-36 0 0,36 17-1,-17-17-15,-19 36 16,19-1 15,-36-17-15,17-18-1,1-18 17,17-17-17,18 17 1,-18 0 0,36 18-1,-18-17 1,-36 17-1,54 0 1,-53 0 15,-1 17-31,1-17 16,0 0 0,-1 0-1,18 0 16,1-17-15,-1-1 0,-17 18-1,17 0 1,0 18 0,-17-1-1,-1-17 1,1 18-1,0-18 1,17 18 0,-17-18-1,17 0 1,0 0 0,0 0 15,-17 0-16,-18-18 1,18 18 0</inkml:trace>
  <inkml:trace contextRef="#ctx0" brushRef="#br0" timeOffset="81315.78">7126 7814 0,'-18'-18'16</inkml:trace>
  <inkml:trace contextRef="#ctx0" brushRef="#br0" timeOffset="81673.61">7232 8431 0,'0'0'0,"0"18"63</inkml:trace>
  <inkml:trace contextRef="#ctx0" brushRef="#br0" timeOffset="82699.8">7214 7655 0,'0'0'0,"0"-17"63,18 17-48,-18-18 79,0 0-94,0 1 16,18 17-1,-18 17 79,0 1-78,-18-18-1,0 18 1,18-1-16,-17 1 15,-1 17 1,0 0 0,-17 18-1,35-35 17,0 0 93,0 17-79,18-35-46,17 18 16,-17-18 0,35 17-1,-1 1 1,-16-1 0,-19-17-16,1 18 15,-18-88 16,0 34-15</inkml:trace>
  <inkml:trace contextRef="#ctx0" brushRef="#br0" timeOffset="83284.67">7585 7620 0,'0'0'0,"-18"0"16,0 0 0,18 18-1,0 52 1,0 1-1,18-36 1,-18 36 0,18-36-1,-1-18 1,19 1 0,-1-18 15,-17 0-16,17-35 1,-18 0 0,1-36-1,-18 18 1,0 0 0,0 18-1,0 17 1,-18 1-1,1-1 1,-1 18 0,-35 0-1,36 18 1,-72-18 0,72 53-1</inkml:trace>
  <inkml:trace contextRef="#ctx0" brushRef="#br0" timeOffset="88200.05">18133 13123 0,'0'0'0,"-71"-35"16,54 0-16,-1 35 16,0 0-16,18-18 15,18 18 32,70 0-31,-35 0-1,0 0-15,0 0 16,53 0 0,-36 0-1,-52 0 1,0 18 0,-18-1 15,17 1-16,18-18 1,1 18 0,-1-18-16,18 17 15,-35-17 1,34 0 0,1 0-1,-17-17 1,-19-19-1,1 36-15</inkml:trace>
  <inkml:trace contextRef="#ctx0" brushRef="#br0" timeOffset="88622.86">18538 13282 0,'-17'35'32,"-18"-35"-32,-1 53 15,-70 35 1,1-35-1,52-35 1,53 0 0,-18 17-1,53 18 1,1 0 15,-1-18-31,71 18 16,-53-53-1,0 18 1,-36-18 0,1-18 15</inkml:trace>
  <inkml:trace contextRef="#ctx0" brushRef="#br0" timeOffset="89133.85">18750 13476 0,'0'0'0,"-35"35"31,17 36-16,18-36 1,0 53 0,18-17-1,17-36 1,0-17 0,-17-18-1,17 0 1,1-18-1,-1-52 1,-17 17 0,17-53-1,-18 18 1,-17 52 0,0 19 15,-17 17-31,17-18 15,-71 18 1,18 35 0,0-35-1</inkml:trace>
  <inkml:trace contextRef="#ctx0" brushRef="#br0" timeOffset="90183.14">19526 13123 0,'0'0'0,"0"-17"16,-17 17-16,34 17 47,54-17-16,-18-17-31,-18-1 16,0-17-16,-17 35 15,17 0 1,-17 0 0,-1 35-1,1 0 1,0-35 15,-1 0-15,1 0-1,0 0 1,-1-17 0,19 17 15,-36-18-31,17 18 15,1 0 1,-1 0 0,1 18-1,0-1 1,35 1 0,17-53-1,-17-18 1,18 53-1</inkml:trace>
  <inkml:trace contextRef="#ctx0" brushRef="#br0" timeOffset="93717.14">19720 13282 0,'0'0'0,"-17"0"31,17-18-15,-18 18 15,36 18-16,-18 0 1,53 35 0,-1-18-1,19 18 1,-53-36 0,17 19 15,-17-36-16,-18 17 1,0 19 0,-18-1-1,0-17-15,1-1 16,-54 36 0,1 0-1,52-53 1,0 0-1,1 0 1</inkml:trace>
  <inkml:trace contextRef="#ctx0" brushRef="#br0" timeOffset="94366.98">20197 13406 0,'0'0'15,"-18"0"-15,0 17 16,1 18 0,17 1-1,0 17 1,0-18 0,17 0-1,-17 0 1,0 1-1,18-1 1,-18-17 0,35-18-1,-17 0 1,35-18 0,-36-35-1,1 0 1,-18 18-1,0-36 1,0 36 0,18 17-1,-36 18 1,18-17 15,-18-1-15,-17-17-1,17 35 17,1 0-32,-18 18 15,17 17 1</inkml:trace>
  <inkml:trace contextRef="#ctx0" brushRef="#br0" timeOffset="101616.88">24694 11254 0,'0'0'0,"-17"0"0,-1 0 16,1 0-16,-19 70 16,1 1-1,-18 17-15,-18 106 31,19-53 1,52-159-17,52-17 1</inkml:trace>
  <inkml:trace contextRef="#ctx0" brushRef="#br0" timeOffset="102074.18">24677 11324 0,'0'0'0,"0"-17"16,0 105 15,0 70-15,0-34 15,0-89-16,0 0 1,17-87 15,54-90-15,-36 72 0,18-36-1,-18 18 1,-35 70-1,0 1-15,18 70 32,-18 70-17,0 36 1,0-106 0,0 35 15,0-123 0</inkml:trace>
  <inkml:trace contextRef="#ctx0" brushRef="#br0" timeOffset="102366.22">25224 11501 0,'0'0'0,"35"17"31,18-17-15,17 0-1,36 0 1,-35-17 0,-54-1-1</inkml:trace>
  <inkml:trace contextRef="#ctx0" brushRef="#br0" timeOffset="102583.21">25453 11271 0,'0'0'0,"-53"141"16,18-35 0,-18 71 15,35-54-16,18-105 1</inkml:trace>
  <inkml:trace contextRef="#ctx0" brushRef="#br0" timeOffset="103284.02">25823 11465 0,'0'0'0,"-17"-17"16,17 34 15,0 19-15,0 52-1,0-18 1,-18-52 0,0 0-1,18-36 16,18-17-15,70-54 0,-17 37-1,-36 34 1,-35 53 15,0 0-15,-18 1-1,-34 34 1,69-105 15,36 17-15,-18-17 0,18 17-1,-35 18 1,17 36-1,-35-1 1,0 18 0,0-35-1,0-1-15,0 1 16,-35-1 0,35 1-1</inkml:trace>
  <inkml:trace contextRef="#ctx0" brushRef="#br0" timeOffset="103533.97">26352 11271 0,'0'0'15,"18"194"17,-18-106-17,-18 18-15,-17 88 16,0-123 0,-18-18-1</inkml:trace>
  <inkml:trace contextRef="#ctx0" brushRef="#br0" timeOffset="103984.43">24342 10918 0,'0'0'0,"-89"142"16,37-19-1,-1 36-15,35-18 16,0 18-16,36-36 15,17-17 1,53-35 0</inkml:trace>
  <inkml:trace contextRef="#ctx0" brushRef="#br0" timeOffset="104683.73">26917 11571 0,'0'0'0,"-53"-88"15,18 88 1,-18 0-16,18 0 16,-18 18-1,0 70 1,106-18 15,52-105-15,-52 0-1,36 17 1,-72 18 0,-17 53 15,0 0-31,0 35 15,-53 124 1,36-36 0,-1-123-1,-17 0 1,-18-18 0,-71-35-1,54-17 1,-1-1-1</inkml:trace>
  <inkml:trace contextRef="#ctx0" brushRef="#br0" timeOffset="105150.66">27323 11518 0,'0'-17'32,"35"17"-17,159 0 17,-159 0-17</inkml:trace>
  <inkml:trace contextRef="#ctx0" brushRef="#br0" timeOffset="105367.77">27446 11836 0,'0'0'0,"-35"-18"15,17 18 1,89 0 15,-1 0-15,71-53-1,-123 53 1</inkml:trace>
  <inkml:trace contextRef="#ctx0" brushRef="#br0" timeOffset="105687.99">28187 11342 0,'0'0'0,"-18"17"31,-17 89-15,17-35-1,1 105 1,-19-52 0,36-54-1,0-87 16</inkml:trace>
  <inkml:trace contextRef="#ctx0" brushRef="#br0" timeOffset="106049.97">28434 11483 0,'0'0'16,"-18"0"15,-35 0-15,-35 53-1,35-18 1,36-35 0,17 18-1,0-1 1,0 36-1,0 0 1,17-18 0,18 18-1,18 18 1,-17-53 0,-19-18-1,-17-18 1</inkml:trace>
  <inkml:trace contextRef="#ctx0" brushRef="#br0" timeOffset="106700.35">28981 11501 0,'-18'17'16,"-17"18"-1,17 1-15,-17-19 16,-36 36-1,-17 18 17,70-18-17,18-18 1,0 0 0,36 1-1,-1-19 1,71 19-1,-18-19 1,-53-17 0,-17 0-1,0 0 1,-18-88 0,0 0-1,0 52 1,-36-16-1,19-19-15</inkml:trace>
  <inkml:trace contextRef="#ctx0" brushRef="#br0" timeOffset="107484.03">29422 11483 0,'0'0'0,"17"0"15,1 35 1,17 0-1,36 54 1,-36-36 0,0 52-1,-17 1 1,-71-18 0,-18-52-1,36-36 1,18-36-1,17-87 1,52-1 0,-16 72-1,-1-1-15,0 17 16,18-34 15,-17 17-15,-36 35-1,-36 18 17,-17 53-17,-35 35 1,35-35 0,-70 71-1,35-54 1,52-52-1,19-18 1,-19 0 15</inkml:trace>
  <inkml:trace contextRef="#ctx0" brushRef="#br0" timeOffset="107666.54">29210 12347 0,'0'0'0,"-35"0"16</inkml:trace>
  <inkml:trace contextRef="#ctx0" brushRef="#br0" timeOffset="110733.72">24465 12418 0,'0'0'15,"35"-18"79,1 0-78,-1 1-16,36-1 15,-36 18 1,88 0 0,-17 0 15,-35 18-16,34 17 1,-16 36 0,-1-1-1,0 1 1,-35-54 0,35 1-1,53-53 1,-70 17-1,-18 1-15,88-19 16,-71 36 0,89-17-1,35-1 1,-106 0 15,142 36-15,-177 0-1,52 17 1,19 0 0,-71-17-1,53-18 1,35 0 0,18-35-1,-18-1 1,-53 36-1,18 0 1,0 36 0,17-1-1,0-35 1,-52 0 0,17 0 15,-35 0-16,-35 0 1,70 17 0,35 1-1,36-18 1,-71 0 0,-52-18-1,34 18 1,1 0-1,35 18 1,-36 17 0,-35-35-1,54 0 1,-1 0 0,53 0 15,-71-17-16,54 17 1,-53 0 0,-36 0-1,-18 0 1,19 0 0,34-18-1,18 0 1,1 18-1,-72 0 1,71 0 0,-88-35-1</inkml:trace>
  <inkml:trace contextRef="#ctx0" brushRef="#br0" timeOffset="113266.76">28734 12471 0,'0'-18'157,"0"0"-142,17 1 17,19-19-17,-1-16 1,-17 52-1,-1-18-15,1 18 16,17-18 0,-17 18-1,17 0 1,18 0 0,-18 0 15,-17 0-16,0 53 1,-18-18 0,17 1-1,1-1 1,-18 0 0,17-17-1,1-18 16,53-35-15,-36-1 0,35 1-1,-52 17-15,17 1 16,1-1 0,-19 18 15,1 0-16,-18-17 1,18 34 0,-1 54-1,18-1 1,-35-52 0,18 0-1,0-18 1,17-18-1,-17-17 1,-1 17 0,19 0-1,-1-17 1,-17 17 31,-1 18-47,1 0 31,-1 0-15,-17 18-1,18 0 1,0 17 0,-18-17-1,17-1 1,1-17-1,0 0 1,17 0 0,-17-17-1,-18-54-15,35 71 32</inkml:trace>
  <inkml:trace contextRef="#ctx0" brushRef="#br0" timeOffset="125566.63">16545 15293 0,'0'0'0,"0"-18"16,-17 18-1,17-17 48,17-1-48,1 0 1,35 18 0,0 0-1,17 0 16,18-17-15,-17 17 0,-53 0-1,17 35 1,-17 18 0,-1-18-1,1-17 1,0-18-1,70-53 1,18 0 0,-71 35-1,0 18-15,-17 0 16,35 0 0,-18 18 15,-17 0-16,-1-1 1,18 19 0,-17-19-1,0-17 1,17 0 0,0-17-1,1 17 1,-1 0-1,-17 17 1,-1-17 0,1 18-1,-1-18 1,19 0 0,-1 0 15,18-35-16</inkml:trace>
  <inkml:trace contextRef="#ctx0" brushRef="#br0" timeOffset="135861.69">18891 15593 0,'0'0'0,"-17"-18"78,-1 18 157,18 18-173,18-18 157,-1 0-204,1 0 1,0 0 0,34 17 15,1-17-15,18 0-1,-36 0 1,36 18-1,-18 0 1,-36-18 0,89 17-1,-71-17 1,54 0 0,-19 18 15,-35-18-16,54 0 1,-1 18 0,18-18-1,-1 17 1,1-17 0,-53 0-1,53 0 1,18 0-1,-1 0 1,-52 0 0,52 0-1,1 0 1,-72 0 0,1 0-1,18 0 1,70 0-1,-18-17 1,-17 17 0,-53 0-1,18 0 1,-1 0 0,-17 17-1,-17-17 1,16 0-1,1 0 1,18 18 0,-18-18-1,-18 0 1,36 0 15,17 0-15,35 0-1,-17 0 1,-35-18 0,52 1-1,36-1 1,-71 18 0,53 0-1,-35 0 1,0 0-1,0 0 1,-53 0 0,53 0-1,35-35 1,0 35 15,0 0-15,-71 0-1,72 0 1,-1-18 0,-53 18-1,176-35 1,-175 35 0,52 0-1,-18 0 1,-70 0-1,71 0 1,-19 0 0,1 0-1,-18 17 1,-70-17 15,35 0-15,-35 18-1,17-18 17</inkml:trace>
  <inkml:trace contextRef="#ctx0" brushRef="#br0" timeOffset="136033.93">25171 15752 0,'0'0'16,"-18"-18"-1</inkml:trace>
  <inkml:trace contextRef="#ctx0" brushRef="#br0" timeOffset="155451.04">16510 13035 0,'0'0'0,"-35"0"31,-18 35-15,-88 124 15,52-18-15,37 18 0,16-88 15,19 105-16,17-35 1,17-17 0,1-54-1,35 54 1,0-36 0,-18-71-1,53 36 1,-17-17-1,-54-36 1</inkml:trace>
  <inkml:trace contextRef="#ctx0" brushRef="#br0" timeOffset="155950.35">16387 13882 0,'0'0'0,"0"17"16,17 54-1,36 17 1,18 36 0,-36-71 15,0 52-16,-35-16 1,0-36 0,-17-1-1,-19-52 1,-52 18 0,-35 0-1,87-18 1,1 0-16,17 0 15</inkml:trace>
  <inkml:trace contextRef="#ctx0" brushRef="#br0" timeOffset="156100.44">16492 14728 0,'0'0'0,"-35"0"32,35-17-17</inkml:trace>
  <inkml:trace contextRef="#ctx0" brushRef="#br0" timeOffset="157692.91">18785 15275 0,'0'0'0,"-70"0"31,52 0-31,36 0 32,-1 0-17,36 0 1,124 18 15,-71 17-15,-36-17-1,54 17 1,70-17 0,0-18 15,-53 0-16,-71 17 1,36-17 0,0 0-1,-35 0 1,140 0 0,-140 0-1,52 0 1,-35 0-1,-35 0 1,71 0 0,-1 18-1,1-18 1,17 0 0,-88 18 15,53-1-16,17-17 1,1 0 0,-19 0-1,-69 0 1,34 0 0,-17 0-1,-18 0 1,1 0-1,34 0 1,1 0 0,-1 0-1,-34 0 1,17 0 0,0 0 15,-36 0-16</inkml:trace>
  <inkml:trace contextRef="#ctx0" brushRef="#br0" timeOffset="158934.73">22983 15505 0,'0'0'0,"-17"0"31,52 0 0,36 0-15,17-36-16,0 19 15,212 17 17,-247 35-17,53 0 1,-36 0 0,18-17 15,1-36-16,-36-17 1,35 0 0,-35 35-1,-18 0 1,-17 0-16,-1 18 16,54-1-1,-1 1 1,71-18-1,-70 0 1,35 0 0,-36 0-1,1 35 1,-36 0 15,0-35-15,54 0-1,16 0 1,-34 18 0,-36-18-1,54 18 1,-19-18 0,-17-53-1,-18-71 1</inkml:trace>
  <inkml:trace contextRef="#ctx0" brushRef="#br0" timeOffset="170867.35">11589 17586 0,'0'0'0,"-18"0"16,-35 0 15,194 35 0,106 1-15,-53-36-1,36 0 1</inkml:trace>
  <inkml:trace contextRef="#ctx0" brushRef="#br0" timeOffset="171534.43">20002 17709 0,'0'0'0,"0"-17"32,159 17-17,335-18 32,-317 18-47</inkml:trace>
  <inkml:trace contextRef="#ctx0" brushRef="#br0" timeOffset="171684.48">21414 17903 0,'0'0'0,"-36"0"16,36 18-1</inkml:trace>
  <inkml:trace contextRef="#ctx0" brushRef="#br0" timeOffset="174517.67">16704 17604 0,'0'0'0,"-18"-18"31,1 18-31,17-18 47,0 1-31,35-54-1,124 18 16,-53 106-15,-18 18 0,-35-18-1,53 17 1,-36-52 0,18-18 15,18-53-16,-18 18 1,36 35 0,-71 0-1,53 0 1,-54 0-16,1 17 16,36 19-1,-1-36 1,0-18-1,-53 0 1,89-35 0,-71 53-1,52 0 1,-16 0 15,-19 18-15,18 17-1,1 1 1,16-36 0,-52 0-1,53-18 1,-35 18 0,-36 0-1,0 0 1,18 0-1,18 0 1,-18 0 0,17-18-1,-34 1 1,-19 34 0</inkml:trace>
  <inkml:trace contextRef="#ctx0" brushRef="#br0" timeOffset="175283.68">18168 17992 0,'0'0'0,"-18"17"93,1 19-93,-54 16 16,-140 37 31,122-54-32,54-17 1,0 17 0,35-17-1,17-1 1,36 36 0,53 18-1,0-18 1,-53-18-1,35-18 1,-17 1 0,-54-18-16,1 0 15,0-18 32</inkml:trace>
  <inkml:trace contextRef="#ctx0" brushRef="#br0" timeOffset="175833.92">18486 18203 0,'0'0'0,"-36"-17"15,19 52 17,17-17-17,0 35-15,0-1 16,17 37 0,-17-36-1,36 17 1,-19-35-1,18 1 1,18-36 0,0-53-1,18-35 1,-18-1 0,-18 19-1,-17 17 1,-18-18-1,0 54 1,-36-54 0,1 53-1,0 18 1,-36 0 15,1 18-15,17 17-1,18-35-15,-1 18 16,-17 17-16</inkml:trace>
  <inkml:trace contextRef="#ctx0" brushRef="#br0" timeOffset="179900.89">17110 11889 0,'0'0'0,"-36"0"16,-16 0-1,-54 53 17,53 17-1,0-17-16,0 18 1,35-36-16,1 0 16,-1 53-1,0-35 1,-17 53 0,17 0-1,18-18 1,0 0-1,18-52 1,17 16 0,18 1-1,-35-35 1,35 35 15,-18-35-31,0-1 16,36 36-1,35-35 1,-53-1 0,35 19-1,0-1 1,0 0 0,18 1-1,-53-19 1,71 1-1,-19-1 1,1-17 0,18 18-1,-71 0 17,52-1-17,-16-17 1,-36 18-1,70 17 1,-70-35 0,70 0-1,18 0 1,-52-17 0,34-1-1,1 18 1,-1 0-1,18 0 1,-70 0 0,70 0-1,0 0 1,-70 18 15,-1-18-31,89 0 16,-71 0-1,141-18 1,1 0 0,-107 1-1,1-1-15,-19 0 16,125 1 0,34-1-1,1-17 1,-124 17-1,141 1 1,0-1 0,-35-17-1,-123 17 1,123 0 15,-36 1-15,-16-19-1,-1 1 1,-124 35 0,54-35-1,-19 0 1,-16-1 0,-1 1-1,-71 17 1,19 18-1,-36-52 1,0 34 0,17-53-1,-17 1 1,0-1 15,0 1-15,-17 52-1,-19-35 1,-34-35 0,-1 0-1,-17 17 1,53 18 0,-53-17-1,-18-18 1,35 52-1,-52-70 1,-1 18 0,-17 18-1,-35 17 1,70 35 15,-106-35-15,18 18-1,-17-18 1,-1 0 0,106 18-1,-106 0 1,18-18 0,71 53-1,-177 0 1,159 0-16,0 0 15,-106-18 1,-18 0 0,142 36-1,-124 0 1,-18 35 15,18-18-15,18-35-1,141 0 1,-141 35 0,-54 18-1,36 18 1,0-19 0,142-34-1,-89 17 1,0 36-1,123-36 1,-88 53 0,89-70-16,17 17 15,-53 1 1,-17-1 15,87-35-15,-34 0-1,34 0 1,19 53 0,-19 0-1,36-18 1,-17-17 0</inkml:trace>
  <inkml:trace contextRef="#ctx0" brushRef="#br0" timeOffset="181787.43">16686 17586 0,'0'-18'32,"0"1"30,0-1-46,-17 18 62,-1 0-16,0 0-46,1 0 0,-1 18-1,1-18 1,-1-18 15,0 18-15,18-18-1,-17 18 1,17-17 31,-18 17 78</inkml:trace>
  <inkml:trace contextRef="#ctx0" brushRef="#br0" timeOffset="185233.7">22684 13141 0,'0'0'0,"0"18"47</inkml:trace>
  <inkml:trace contextRef="#ctx0" brushRef="#br0" timeOffset="-203745.54">16898 9331 0,'0'0'0,"0"-35"0,0-1 15,0 19 1,0-1 0,106 0 15,53 18-15,-71 0-1,176 0 1,54-17-1,70 17 1,-194 0 0,194-18-1,-18 18 1,-176 0 15,1-17-31,157-19 16,-158 19-1,194-19 1,-17 1 0,-212 35-1,176-18 1,-53 18 0,0 0-1,-35 36 1,-141-19-1,53 19 1,-106-19 0,-53-34 15</inkml:trace>
  <inkml:trace contextRef="#ctx0" brushRef="#br0" timeOffset="-203595.19">22595 9402 0,'0'0'0,"-17"-18"16,52 0-1</inkml:trace>
  <inkml:trace contextRef="#ctx0" brushRef="#br0" timeOffset="-126794.86">16034 15716 0,'0'0'0,"-36"0"16,19 0-16,34 0 62,19-17-46,17-19-1,88 19 17,18 17-17,-71-18 1,70 18 0,1 0-1,18 0 1,34 0-1,-105 0 1,88 0 0,18-18-1,-124 18 17,18 0-32,105 0 15,-105-17 1,88-1-1,18 18 1,-106 0 0,211 0-1,-228 18 1,105-18 0,0 17-1,-106 1 1,88 0-1,1-1 1,17 1 0,17-18-1,-105 0 1,70 0 15,1 0-15,17 18-1,-106-18 1,124 17 0,-36 1-1,1-18 1,-125 18 0,107-1-1,-18-17 1,18 0-1,-88 0 1,-18 0 0,17 0-16,54 0 15,-19 18 1,54-18 15,-71 0-15,71 17-1,0-17 1,-18 0 0,18 0-1,-71 0 1,88 0 0,1 0-1,-107 0 1,89 0-1,-18-17 1,0 17 0,-17 0-1,-36-18 17,71 18-17,-1-35 1,-17 0-1,18 17 1,-88 18 0,70-18-1,0-17 1,-70 17 0,70-35-1,-124 36 1,36-1-1,-35-17 1,0 0 0,17-36-1,18 1 1,-36 17 15,1-18-15,0 53-1,-1-70 1,19-18 0,-36 18-1,0 18 1,0 17 0,-18-35-1,-17-1 1,35 36-1,-18 1-15,0-1 16,-17 0 0,-18-18-1,18 1 17,17 34-17,-35-34 1,0 17-1,-35-18 1,0 1 0,53 34-1,-71-34 1,18-1 0,-18 18-1,53 36 1,-106-19-1,36 19 1,-1-36 0,54 18-1,-54-36 17,-17 36-17,-35 35 1,35-18-1,88 1 1,-88 17 0,-1 0-1,1 0 1,71 17 0,-89 18-1,18-35 1,-18 0-1,0 18 1,71-18 0,-141 53-1,17-18 17,124-35-17,-124 36 1,-35-19-1,36 1 1,-1-18 0,124 0-1,-88 0 1,-1 0 0,18 0-1,-17 17 1,70 1-1,-105 0 1,17-1 0,17-17 15,1 18-15,70-18-1,-106 18 1,1-18-1,122 0 1,-105 0 0,18 0-1,0 0 1,17-18 0,88 18-1,-87 0 1,-1-18-1,0 18 1,0 0 0,89 0-1,-71 0 17,17 18-17,71 0 1,-123 17-1,123-17 1,-53 17 0,18 18-1,35-36 1,-18 54 0,1 0-1,35 17 1,-18 0-1,35-35 1,-17 70 0,-18 1-1,0 35 1,0-18 15,35-88-15,-17 88-1,0-18 1,35-70 0,0 35-1,0 18 1,0 18 0,17-19-1,-17-69 1,18-1-1,35 18 1</inkml:trace>
  <inkml:trace contextRef="#ctx0" brushRef="#br0" timeOffset="-125045.11">15346 12594 0,'0'0'0,"-18"-17"31,106-1 0,89-53-15,-54 18 0,89-35-1,-53 35 1,-71 18 15,-35 17-15,-53 36 15,0 17-15,-18 18-1,-35 18-15,-53 88 16,36-54 0,-54 72-1,36-19 1,53-122-1,0 17-15,17-36 16,0 1 0,-17-36-1,17-105 17,1 35-17,17-106 1,0 17-1,0 18 1,-36-52 0,36 105-1,-17-35 1,-18 106 0,17 17-1,36 18 32,-1 18-31,18 17-16,18 35 15,36 89 1,16 18 15,1-1-15,-18-35-1,-35-88 1,0 53 0,-35-53-1,0-18 1,-18-17 15,-18-18-15,-17 0-1,-54 0 1,37-18 0,-54-35-1,18 18 17,-18-18-17,35 0 1,-35 0-1,18 0 1,53 36 0,17 17-1,1 0 1,-1-18 0,-17 18-1,-1-18 1,36-17-1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1:59:33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13723 8308 0,'0'0'0,"-35"-18"16,17 18-16,0 0 47,36 0-16,17 0-15,1 0-1,105 0 1,0 0-1,0 0 1,18 0 0,-89 0-1,89 0 1,17 0 0,-17 0 15,-71 0-16,71 0 1,0 0 0,0 0-1,-71-17 1,0 17-16,0 0 16,71 0-1,-18 0 1,-17 0-1,-36 17 1,88-17 0,1 0-1,17 0 1,17 0 15,-105 0-15,106 0-1,-18 0 1,17 0 0,-105-17-1,71 17 1,-19 17 0,-52 19-1,0-1 1,-53-18-1,53 1 1,17 0 0,18-18-1,-88 17 1,71-17 15,-18 18-15,-1 0-1,-52-18 1,53 0 0,0 17-1,0-17 1,0 18 0,-36 0-1,36-18 1,0 0-1,0 17 1,0-17 0,-53 0-1,35 18 1,0-18 15,-53 0-15,36 17-1,-18-17 1,-18 0 0,0 0-1,-17 0 1,-1 0 0,1 0-1,0 0 1,-1 0-1,-17-35 17</inkml:trace>
  <inkml:trace contextRef="#ctx0" brushRef="#br0" timeOffset="2615.83">11359 10037 0,'0'0'0,"-17"0"31,17-18-16,17 18 48,1 0-63,53 18 31,-18-18-15,17 0-16,1 0 15,52 17 1,1-17 0,-19 0-1,-34 0 1,17 0 0,0 0-1,-35 0 1,-17 0-1,-1 0 1,0 0 0,0 0-1,-17 0 1,0 0 15,-1 0-15,-34 0 15</inkml:trace>
  <inkml:trace contextRef="#ctx0" brushRef="#br0" timeOffset="16050.33">15804 10248 0,'0'0'0,"-17"0"32,-1-17-17,1 17 17,-1-18-1,0 18-16,54 0 110,-1-35-125,35-1 16,1-17 0,-1 18-16,54-35 15,-36 70 1,-70 0 0,52 17 15,-17 54-16,-35-36 1,0 0-16,17 1 16,-18-19-1,19-17 1,17 0 0,0 0-1,35-53 1,0 0-1,0 36 1,-35 17 0,-18 0-1,36 17 1,-1 19 15,19 17-15,-54-36-1,-17 1 1,17-18 0,18 0-1,35-53 1,-53 35 0,53-17-1,-17 35 1,0 0-1,-54 0 1,1 18-16,17-1 16,0 1-1,1 0 1,34-18 31,-17-36-47,0 19 15,35-1 1,-17 18 0,-36 0-1,18 35 1,-35-17 0,-1-18-1,1 0 16,0 0-15,17 18 0,-18-18-1,1 0 1,35-89 0</inkml:trace>
  <inkml:trace contextRef="#ctx0" brushRef="#br0" timeOffset="20966.9">16545 8114 0,'0'0'0,"-17"0"0,-1 0 31,18-18 0,53-17-15,0 17 0,-18 18-1,18 18 1,0 17 15,-35-17-15,52 17-1,-17-35 1,53 0 0,35-17-1,-70 17 1,34 17 0,1 54-1,0-18 1,-18-53-1</inkml:trace>
  <inkml:trace contextRef="#ctx0" brushRef="#br0" timeOffset="21916.57">17216 9895 0,'0'0'0,"-18"-35"15,0 35 17,36 0-1,17 0-16,71 0 17,-71-18-17,36 18 1,-36 18-16,-17 0 16,17 35-1,-17-36 1,35-34 15,35-1-15,18 18-1,-18 71 1,-35-36 0,0 18 15,35-53-16,-35-18 1,0-17-16,70 0 16,-70 35-1,18 35 1,-1 0 0</inkml:trace>
  <inkml:trace contextRef="#ctx0" brushRef="#br0" timeOffset="29283.14">10848 13847 0,'0'0'0,"0"-18"0,0 0 15,18 18 173,-1-17-172,1 17-16,-1 0 15,19-18 1,-1 18-1,0 0 1,-17 0 0,17 18-1,-17 35 1,-1-36 0,1 36-1,0-35 1,-18-1-1,17-17 1,1-17 0,35-54-1,-18 54 1,-17-1 15,17 18-15,-17 0-1,-1 0 1,19 0 0,-19 0-1,1 53 1,0-18-16,-18-17 16,17-1-1,1-17 16,0 0-15,34-35 0,-16 0-1,34-18 1</inkml:trace>
  <inkml:trace contextRef="#ctx0" brushRef="#br0" timeOffset="31200.31">12665 13899 0,'0'0'0,"-18"-17"16,0 17-1,36 0 32,0 0-31,17 0-1,36-18 1,-19 1 0,-34 17-1,35 0 1,0 0 0,0 17-1,-36 1 1,1 35-1,0-18 1,-1-17 0,1-18-1,0-18 1,70-70 0,-35 70 15,-18 18-16,0 35 1,1 1 0,-1 17-1,-35-36 1,18 1 0,-1-18 46,1 0-46,-1 0-16,1 18 15,35-1 17,-18-17-17,-17 0 1,0 0-1,-1 0 17,1 0-17,-1 0 17,-17-17 14,18 17-14,0 0-1,-1-18 0,1 18 0,-18-18-15,18 18 0,-1 0-1,1 0 1,0-17 0,-1 17-1,1 0 1,0 0-1,-1 0 1,1 17 0,-1 1-1,1 0 1,-18-1 15,18-17-15,-1 0 15,1 0-15,17 0-1,-17 0 1,17-35 0,18-36-1,0 18-15</inkml:trace>
  <inkml:trace contextRef="#ctx0" brushRef="#br0" timeOffset="38183.35">16210 9719 0,'0'0'0,"-18"18"31,18 35 0,0-36-15,18-17 0</inkml:trace>
  <inkml:trace contextRef="#ctx0" brushRef="#br0" timeOffset="53783.91">20920 7338 0,'0'0'16,"-18"-18"-16,0 18 15,1 0 17,-1 0-17,-17 53-15,17 0 16,-17 18 0,-18 193 15,106-176-16,0-52 1,106-1 0,-71-35-1,18 0 1,52-106 0,-87-35-1,-53 70 1,-36-34-1,-17 16 1,-1 72 0,-52-19-1,53 1-15,0 17 16,-18-17 0,35 35-1,0 53 1,-17 106-1,18 70 1,-19-35 0,36-123-1,0 52 1</inkml:trace>
  <inkml:trace contextRef="#ctx0" brushRef="#br0" timeOffset="54450.49">23125 9031 0,'0'0'15,"-18"-18"1,0 1-16,1 17 0,-72 159 31,37 88 0,87-106-15,106-53 0,-71-71-1,125-52 1,-37-106 15,-105 53-15,0-212-1,-88 247 1,-53-17 0,-36 34-1,54 19 1,-36-1 0,70 18-1,1 18-15</inkml:trace>
  <inkml:trace contextRef="#ctx0" brushRef="#br0" timeOffset="54717.25">23125 9084 0,'35'18'0,"-70"-36"0,158 53 15,-70 1 1,-35 16 15,-18-16-15,-53 52-1,0 0 1,35-53 0,36-17-1,17-18 1,89 0 0,17-88-1,-88 53 1</inkml:trace>
  <inkml:trace contextRef="#ctx0" brushRef="#br0" timeOffset="54866.63">23601 9701 0,'0'0'0,"-35"0"31,17 0-31</inkml:trace>
  <inkml:trace contextRef="#ctx0" brushRef="#br0" timeOffset="56116.8">16545 8079 0,'0'0'0,"-17"0"31,-1 0 0,0-18 0,1 18-15,34 0 0,36 0-1,53 18 1,35 17-1,-70-17 1,158-1 0,0 18-1,-123-17 1,-18 0 0,71 17-1,-88-17 1,-1-1-1,-52-17 1</inkml:trace>
  <inkml:trace contextRef="#ctx0" brushRef="#br0" timeOffset="57016.53">17163 9825 0,'0'0'0,"0"-18"31,-18 1-31,36 17 62,17 17-46,106 1 0,88-18-1,-88 0 1,142 17 0,-54 1-1,-70 0 1,-53-1-1,-89 1 1,18-18 0,-70 18-1</inkml:trace>
  <inkml:trace contextRef="#ctx0" brushRef="#br0" timeOffset="57200.48">18556 10248 0,'0'0'0,"0"-17"31</inkml:trace>
  <inkml:trace contextRef="#ctx0" brushRef="#br0" timeOffset="57997.83">18344 10354 0,'0'0'0,"-17"0"31,-1 0-31,1-18 31,17-17-15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2-09-27T12:01:23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23918 3969 0,'0'0'0,"-17"0"32,52-36-17,441-69 32,-317 87-31,247-35-1,140 18 1,54 0 0,-318 35-1,318 17 1,-53 18 0,-71-17-1,0-18 1,-282 0-1,142 0 1,-37 0 0,-52 18-1,-53-1 17,-123-17-17,17 18 1,-35 0-1,-35-18 1,17 0 0</inkml:trace>
  <inkml:trace contextRef="#ctx0" brushRef="#br0" timeOffset="11848.39">23883 9225 0,'0'0'0,"-18"0"15,18-18 16,0-17 1,0 53 46,0 17-63,18 18-15,-18-18 16,0 54 0,0-54-1,0-18 1,0-34 46,0-18-46,0-1 0,0 1-16,0 0 15,0-18 1,0 35 0,18 0-1,-18 36 1,0 17-1,-18 71 1,0-70 0,1 34-1,17-88 63,0-17-62,0 0 0,0-18-1,0 18 1,0 52 46,0 19-62,0-1 16,0-17-16,0 17 16,0-18 15,-18-34 0,18-1-15,0 1-1,0-19 1,0 19 0,0 34 77,0 1-93,0 0 16,0-1 0</inkml:trace>
  <inkml:trace contextRef="#ctx0" brushRef="#br0" timeOffset="13168.05">23848 9701 0,'0'0'0,"35"0"16,53 71 15,36 70 0,-107-17-15,-34-19 0,-1-52-1,-52 18 1,34-54 0,19-17-1,-1 0-15,0-70 16,18 17-1,36-88 1,-1-18 0,0 89-1,18-19 17,-18 54-17,-35 53 16,-17-1-15,-19 19 0,-16 34-1,-1 36 1,-36 0 0,54-71-1,0 0 1,0 1-1,35-19 1,-18-17 15,18-17 1,18-54-17</inkml:trace>
  <inkml:trace contextRef="#ctx0" brushRef="#br0" timeOffset="13918.5">23936 9737 0,'0'0'0,"-18"0"78,1 0-63,-1 0-15,0-18 32,1-35-32</inkml:trace>
  <inkml:trace contextRef="#ctx0" brushRef="#br0" timeOffset="33685.01">1164 8731 0,'0'0'0,"-17"-17"16,-19 17-16,36-18 15,-17 18 1,-1 0-16,0 0 47,36 0-16,0 0-15,17 0-1,71 0 1,0-35 0,17-1-1,-70 36 1,70 0 0,1 53-1,-36 18 1,-53-53-1,18 34 1,-17-34 0,-1 0-1,-18-18 17,72 0-17,16-88 1,19 52-1,-71 36 1,17 0 0,1 36-1,-18 16 1,-35-16 0,-1-36-1,-17 17 1,18-17-1,52-17 1,-34-19 0,52 19-1,-35 17 1,0 0 15,-36 17-15,19 1-1,-19 0 1,1-18 0,17 0-1,0 0 1,18-18 0,0 18-1,-17 0 1,16 35-1,-34-17 1,0 0 0,35-18 31,0-18-32,35 0 1</inkml:trace>
  <inkml:trace contextRef="#ctx0" brushRef="#br0" timeOffset="39867.65">15081 9402 0,'0'0'0,"-17"0"16,-1 0 0,18 35 62,-18-53-63,1 1 32,34-1 110,-17 0-157,36 1 15,-19-1 1,36-17-1,-35 35 1,17-18 0,0 0-1,-17 18 1,35 53 0,-18 18-1,0-18 1,-17-18-1,0-35 32,-1 0 0,19-35-47,-19 0 16,19-18-1,16-36 1,-16 36 0,17 1-1,-36 52 1,1 0 0,-18 17-1,18 18 1,17 36-1,0 0 1,-17-36 0,-1-17-1,1-18 48,0 0-48,-1-36 1,19-17 0,-19 18-16,1 0 15,17-1 1,-17 36 15,-1 18-15,1 0-1,0 35 1,-1-36 0,19 36-1,-19-35 1,-17 0 15,18-36 16,-18-35-31,35-18-1,-17 36 1,-1 35 31,1 18-16,-18-1-15,18-17-16,-1 53 15,1-35 17,0-18 46,-1 0-78,1-18 31,-18 1-31,0-1 16,18 0-1,-1 1 1,1-1-1,-18 0 1,18-17 0</inkml:trace>
  <inkml:trace contextRef="#ctx0" brushRef="#br0" timeOffset="41967.41">15910 9296 0,'-35'17'31,"0"1"-31,17 17 16,-52 18-1,-36 35 32,88-88-31,18 18-1,0 0 17,0-1-17,18 1 1,17 17 0,0-17-16,1-1 15,16 1 1,-16-18-1,-1 0 1,0-35 0,-17-18-1,-18 35 17,0 1-17,-18-54 1,-17-70-1,0 53 1,17 52-16</inkml:trace>
  <inkml:trace contextRef="#ctx0" brushRef="#br0" timeOffset="42151.8">15946 9472 0,'0'0'0,"-18"0"16,0 0 0</inkml:trace>
  <inkml:trace contextRef="#ctx0" brushRef="#br0" timeOffset="53774">28910 9102 0,'0'0'0,"0"-18"32,0 36 30,-18 17-46,18 0-16,-17 53 15,-1-35 17,18-35-17,0 0-15,0-1 31,-17-17-15,17-17 0,0-1-1,0-17 1,0-36 0,0 36-1,0 17 1,0 1-1,17 34 17,-17 1-32,0 17 15,0 36 1,0-18 15,0-18-15,-17-35-1,17 18 1,0-36 15,0-17-15,17-1 0,1 1-1,-18 0 1,17 17-1,-17 0 1,0 36 47,0 17-48,0 1 1,0 17-1,0-18 1,-17-70 31,34-54-31</inkml:trace>
  <inkml:trace contextRef="#ctx0" brushRef="#br0" timeOffset="55840.46">27393 9119 0,'0'18'94,"-17"-18"-79,17 18 1,-18-18-16,0 0 16,-17 35-1,0 0 17,-18 0-17,0-17 1,18 0-1,17-1 1,0-17 0,1 0-1,17 18 95,17-18-95,1 35-15,0-35 16,-1 18 0,1 0-1,35 17 1,-18-18-1,-17 1 1,-1-18 0,-17 18-1</inkml:trace>
  <inkml:trace contextRef="#ctx0" brushRef="#br0" timeOffset="56729">27428 9102 0,'0'0'0,"-17"0"79,-1 0-64,1 0 1,-1 17-16,0-17 15,-35 53 1,0-18 0,18-17-1,-18 35 1,36-35 15,-1-1-15,36 1 62,-18 0-62,17-1-16,1-17 15,35 53 1,-18-35-1,-17-18-15,35 35 16,-36-17 0,1-1-1,0-17 1,-18 18 15,-18-36 16,18 1-31</inkml:trace>
  <inkml:trace contextRef="#ctx0" brushRef="#br0" timeOffset="57218.33">27182 9278 0,'0'0'0,"0"-18"16,-18 18 15,36 0 16,-18 18-31,35-18-16,-18 0 15,54 35 17,-18-17-17,-18-18 1,18 0-1,-35 18 1</inkml:trace>
  <inkml:trace contextRef="#ctx0" brushRef="#br0" timeOffset="59873.36">28716 9737 0,'0'0'0,"-18"-18"16,54 18 46,-1 35-62,18 1 16,35 105 31,-88-106-32,0 36 1,-53-1-1,0-35 1,18-35 0,17 0-1,18-17 1,0-19 0,36-69-1,-1 34 1,53-70-1,-17 53 1,-54 70 0,-34 18 31,-1 0-32,-35 35 1,0 18-1,36-35 1,-54 52 0,-17 19-1,0-36 1,70-36 0,0 1-16,1-18 15,17-35 48,0 17-32</inkml:trace>
  <inkml:trace contextRef="#ctx0" brushRef="#br0" timeOffset="73774.67">1076 12083 0,'0'0'0,"-18"0"0,1 0 31,34-18 32,19 18-48,17 0 1,-1-18 0,90-35-1,-1 18 1,0 35-1,-88 18 1,70 70 0,-70-17-1,18 34 1,-1-52 0,-17-35-1,53-53 1,-36-1-1,54-17 1,17 18 0,-88 35-1,0 0 1,35 0 0,-53 0-1,54 0 1,-37 0-1,-16 18 1,-19-1 0,19 1-1,-1-18 1,18 0 0,-18-18-1,53-17 1,1 18-1,-19-1 1,-35 18 0,36 0-1,-18 18 17,0 17-17,-36-18 1,1-17 31,17-52-16,-35-19-15</inkml:trace>
  <inkml:trace contextRef="#ctx0" brushRef="#br0" timeOffset="75368.25">13705 12418 0,'0'0'0,"-17"-18"32,34 0-17,36-17 1,88-53 0,-17 35 15,-71 88-16,-18 89 1,-35-89 0,35 0-1,1-35 1,-1 0 15,88-88-15,-70 53-16,18 17 15,17 18 1,0 18 0,-35 17-1,-18-17 1,-17-18 0,0 0-1,-1 0 16,19 0-15,-1 0 0,35-35-1</inkml:trace>
  <inkml:trace contextRef="#ctx0" brushRef="#br0" timeOffset="81068.72">22243 14922 0,'0'0'0,"0"-17"47,17-1-1,1 1-14,0 17-32,-1-18 15,1 0 1,17 18 0,-17 0-1,17 0 1,-17 0-1,17 0 1,18 0 0,0 0-1,35 0 1,-70 0 0,52-17-1,-17-1 1,18 18-1,-1 18 1,36 17 0,-18 18-1,-53-36 17,54 1-17,34-36 1,71-87-1,0 52 1,-123 53 0,35 0-1,-18 70 1,18-17 0,17-35-1,-35-18 1,53-53-1,-17 35 1,-71 18 0,123 53-1,-123-35 17,71-1-17,-1-17 1,-52 0-1,17 36 1,-35-1 0,17-17-1,36-18 1,-18-18 0,53-17-1,-35 35 1,-70-18-1</inkml:trace>
  <inkml:trace contextRef="#ctx0" brushRef="#br0" timeOffset="83205.32">24130 12577 0,'0'0'0,"0"17"141,0 1-125,0-1-1,0 19-15,0 34 31,-18 71 1,18-105-17,-17-36 48,17-18-48,0-17 1,0-1-16,0 1 16,0-35-1,0 34 17,0 19-17,17 17 1,-17 53 46,0 0-46,0-18-16,0 0 16,0 0-1,0-70 16,0 0-15,0-36 0,0 36-1,0 0 17,0 17-17,0-35 1,0 71 31,0 17-32,0 18-15,0 0 16,0-18 0,0-17-1,0-36 16,0 1-15,0-19-16,0-17 16,0 36-1,0 52 48,-17 0-48,17-52 1</inkml:trace>
  <inkml:trace contextRef="#ctx0" brushRef="#br0" timeOffset="84274.47">24253 13141 0,'0'0'0,"18"0"16,35 18 15,53 123 0,-89-18-15,-17-70-1,-17 35 1,-54-35 0,36-53-1,0 0 1,35-35-1,0-36 1,53-87 0,0 69-1,-18 19 17,-18 35-17,1 17-15,0 18 47,-36 0 0,0 0-47,-17 35 16,18-17-1,-36 52 1,0-17-1,17 0 1,19-17 0,-1-36-1,18 17 17,-17-17 77,17-88-93</inkml:trace>
  <inkml:trace contextRef="#ctx0" brushRef="#br0" timeOffset="94651.3">24077 12788 0,'0'0'0,"0"-17"16,0 34 171,0 1-171,0-1-1,0 1-15,0 0 16,0 17 0,0-17-1,-18-1 1,1 1-1,-1-18-15,-17 35 16,17-35 0,-17 18 15,0-18-15,17 17-1,-35-17 1,35 0-1,-34 0 1,-1 0 0,17 0-1,-17 0 1,1 0 0,16 0-1,-17 0 1,18 0-1,0 0 1,-18 0 0,18-17-1,17 17 17,-17-18-17,-1 1 1,1-1-1,17 18 1,-17 0 0,18-18-1,-19 1 1,1-19 0,17 36-1,1-35 1,-1 35-1,0-18 1,18 1 0,-17 17-1,-1 0 17,-17 0-17,17 0 16,1 0 1,34 0 108,1 0-140,0 0 16,17 17 0,-18 1-1,1-18 1,0 18-1,17-1 1,-17 1 0,-1-18-1,1 18 1,17-1 0,-17-17-1,-1 0 1,1 18-1,0-18 1,-1 0 0,1 18 15,0-18-15,-1 0-1,-17 17 1,36-17-1,-19 18 1,1-18 0,0 0-1,-1 17 1,1-17 0,-1 0-1,19 0 1,-19 0-1,1 0 1,17 0 0,-17 0-1,17 0 17,0 0-17,-17 0 1,17 0-1,1 0 1,-19 0 0,19-17-1,-19 17 1,1 0 0,-1-18-1,1 18 1,0 0-1,17-17 1,-17-1 0,-1 18-1,1 0 17,0-18-17,-1 18 1,19-35-1,-19 35 1,-17-18 0,18 1-1,-1-19 1,1 36 0,-18-17-16,18 17 15,-18-18 1,17 18-1,-17-17 1,18 17 0,-18-18-1,0 0 17,18 18-17,-18-17 1,0-1-1,17 18 1,-17 18 15,0-1 79,-17-17-95,-1 18 1,-35-18 0</inkml:trace>
  <inkml:trace contextRef="#ctx0" brushRef="#br0" timeOffset="105677.33">23548 15134 0,'0'0'0,"-35"-53"31,17 36-15,53 52 15,1 0-16,52 89 1,-35 17 0,-18-18-1,-35-52 17,0-18-17,-35-36 1,-1-34-1,19-19 1,17-105 0,53 18-1,17 17 1,-17 0 0,-35 89-1,-18-1 1,-18 36-1,-52 105 1,17-70 0,-53 35 15,18-53-15,52-17-1,19-36 1</inkml:trace>
  <inkml:trace contextRef="#ctx0" brushRef="#br0" timeOffset="106085.11">24112 15311 0,'0'0'0,"-35"-18"32,53 18-17,-1 18 1,54 17 0,-18-18-1,17-17 1,-34 0-16,-1 0 15,0 0 1</inkml:trace>
  <inkml:trace contextRef="#ctx0" brushRef="#br0" timeOffset="106451.99">24765 15064 0,'0'0'0,"-18"17"46,1 54-46,-36-1 16,-18 54 0,18-36-1,53-35 17,53 17-17,0-34 1,53-19-1,-35-34 1</inkml:trace>
  <inkml:trace contextRef="#ctx0" brushRef="#br0" timeOffset="106901.87">23460 15804 0,'0'0'0,"-53"0"16,88 0 31,177 18-32,105 17 1,124-35-1,-17 0 1,-248 0 0,36 18-1,-142 17 17</inkml:trace>
  <inkml:trace contextRef="#ctx0" brushRef="#br0" timeOffset="109361.72">24218 16104 0,'0'0'0,"0"-17"16,0-1 15,18 18 0,-1-18-31,1 18 16,17 0-1,18 53 1,-35-17 0,17 34-1,-35 36 1,0 17-1,-17-87 1,17 17 0,0-36-1,0 1 17,17-18-17,36 0 1,18-53-1,-1-35 1,1 0 0,-54 35-1,19-18 1,-36 36 0,0 17 62,0-17-63</inkml:trace>
  <inkml:trace contextRef="#ctx0" brushRef="#br0" timeOffset="109535.25">24836 16528 0,'0'0'0,"-18"0"16</inkml:trace>
  <inkml:trace contextRef="#ctx0" brushRef="#br0" timeOffset="117518.75">2452 6826 0,'-18'0'15,"1"0"1,-1 0 0,-53 0 31,18 36-32,-17-1 1,-1 18-1,18 0 1,-70 17 0,-18 18-1,70-17 1,-52 17 0,35 18-1,-1-18 1,1 53-1,-18 36 1,53-107 0,-70 71-1,-1 0 17,36-17-17,53-54 1,-36 54-1,36-1 1,-18-17 0,18 35-1,-18 0 1,35-70 0,-17 88-1,0-18 1,0 0-1,17-18 1,0 1 0,18-54-1,0 54 17,18-1-17,0-17 1,-1 0-1,19 35 1,-19-88 0,36 88-1,0-17 1,-18-1 0,18-17-1,0-18 1,0 0-1,-18-35 1,1 53 0,34-35-1,-17-1 17,0 1-17,-18-36 1,18 36-1,0-18 1,-35-18 0,17-18-16,0 54 15,-17-53 1,35 17 0,0 18-1,-36-18 1,54 36-1,-18-36 1,0 18 0,17 0-1,-17-36 17,18 36-17,-18 0 1,0 0-1,-36-35 1,36 35 0,0 0-1,-18-18 1,18 0 0,-35-17-1,35 35 1,0-18-1,-36 0 1,19-17 0,-1 0-1,0 17 17,-17-35-17,0 0 1,-1 18-16,-17-1 15,18-17 1,-1 0 0,-52 0 31</inkml:trace>
  <inkml:trace contextRef="#ctx0" brushRef="#br0" timeOffset="117701.69">2628 12912 0,'0'0'0,"-17"-36"16,17 72-1</inkml:trace>
  <inkml:trace contextRef="#ctx0" brushRef="#br0" timeOffset="118968.7">2099 6650 0,'0'-18'31,"18"18"32,-1 0-63,1 18 15,35-18 1,17 17 0,-17-17-1,18 36 17,-1 17-17,-70 35 1,-35 176-1,-18-105 1,-17 18-16</inkml:trace>
  <inkml:trace contextRef="#ctx0" brushRef="#br0" timeOffset="119918.21">2399 12188 0,'0'0'0,"0"-17"16,-18 17-16,1 0 31,34 17 16,1 19-32,0 34 1,17 89 0,-18 0-1,1-71 1,-18-53-1,0 1 1,0-19 0,-106 54-1,53-54 17,-88 54-17,71-53 1</inkml:trace>
  <inkml:trace contextRef="#ctx0" brushRef="#br0" timeOffset="120101.96">2134 13652 0,'0'0'0,"-17"18"16</inkml:trace>
  <inkml:trace contextRef="#ctx0" brushRef="#br0" timeOffset="122218.65">15681 15593 0,'0'0'0,"-18"0"47,36 0 109,0 0-141,-1 0-15,19-18 16,-1 0-16,35-17 16,-34 0 15,34 0-15,-17 35-1,-18 0 1,36 53-1,-53-18 1,70 35 0,-35-17-1,-18-35 1,-17 0 0,-1-18-1,19 0 1,34-71-1,-35 36 1,36-18 0,-18 0-1,0 35 17,-18 18-17,0 18 1,18 52-1,-18 19 1,-35-54 0,18-17-16,0-1 15,-18 1 1,17-18 0,36-53-1,-35 18 1,53-1-1,-19 19 1,1-1 0,-35 18 15,35 0-15,-35 0 15,-1-18-16,1 1 1</inkml:trace>
  <inkml:trace contextRef="#ctx0" brushRef="#br0" timeOffset="122952.2">16739 15452 0,'0'0'0,"0"-18"32,-17 71-1,-1-18-16,-17 18-15,-89 71 32,36-71-17,0-1 17,53-34-17,17 0-15,18-1 31,0 1-15,35 0 0,1-1-1,16 1-15,-16 0 16,70-1 0,-18 1-1,-18-18 1,-52 0-1,0 0 1,-1-71 31,-17 18-31,0 18-1,-35-35 1,-18-1-1,-18-17-15</inkml:trace>
  <inkml:trace contextRef="#ctx0" brushRef="#br0" timeOffset="123118.58">16827 15804 0,'0'0'0,"-35"0"15</inkml:trace>
  <inkml:trace contextRef="#ctx0" brushRef="#br0" timeOffset="129789">26723 7849 0,'0'0'0,"0"-17"0,0 52 47,0 0-31,0 0 0,0 18-16,0-17 15</inkml:trace>
  <inkml:trace contextRef="#ctx0" brushRef="#br0" timeOffset="130235.49">26688 8819 0,'0'0'0,"35"18"31,-17 17-15,34 36-1,-34-36-15,-18 0 16,0 36 0,0 17-1,-18-53 1,18 54 0,18 17-1,17-18 1,-17 18-1,-18-54 1,0 37 0,0-54-1,0 0 17,18 36-17,-1-1 1,-17 19-1,0-19 1,0-17 0,0-35-1</inkml:trace>
  <inkml:trace contextRef="#ctx0" brushRef="#br0" timeOffset="130437.06">26811 10689 0,'0'0'16,"-18"35"-16,18-17 0,0 17 31,0-17-15,18 35-1,-18 0 1,0-18-1</inkml:trace>
  <inkml:trace contextRef="#ctx0" brushRef="#br0" timeOffset="130635.75">26829 11465 0,'0'0'0,"17"88"31,-17-52-31,0 34 16,-17-17 0,17-18 15,-18 18-31</inkml:trace>
  <inkml:trace contextRef="#ctx0" brushRef="#br0" timeOffset="130821.81">26741 12382 0,'0'0'0,"0"142"47,0-107-47,0 53 15,0 0 1,0-52-1</inkml:trace>
  <inkml:trace contextRef="#ctx0" brushRef="#br0" timeOffset="131018.54">26793 13476 0,'0'0'0,"0"35"16,-35 36-1,18-36 1,34 71 0,1-71-1,-18 36 1,0-1 0</inkml:trace>
  <inkml:trace contextRef="#ctx0" brushRef="#br0" timeOffset="131169.13">26811 14411 0,'0'0'15,"0"18"-15,0 87 32,18 37-17,17-125 1</inkml:trace>
  <inkml:trace contextRef="#ctx0" brushRef="#br0" timeOffset="131335.67">26917 15205 0,'0'0'0,"-35"35"15,-18 36 1,53-36-1,35-35 1</inkml:trace>
  <inkml:trace contextRef="#ctx0" brushRef="#br0" timeOffset="131474.59">27217 15752 0,'0'0'0,"-71"35"16</inkml:trace>
  <inkml:trace contextRef="#ctx0" brushRef="#br0" timeOffset="136701.44">15787 18750 0,'0'0'0,"0"-18"0,17 18 62,1-17-46,0 17-16,52-18 15,-17 1 17,0-1-17,0 18 1,0 18-1,0 17 1,0 0 0,0 18-1,-18-18 1,18 18 0,-18-35-1,0-18 1,1-18-1,52-88 1,-18 71 0,-17 35 15,-17 0-15,-1 0-1,0 35 1,0 1-1,1-19 1,-36 1 0,17-18-1,1 0 1,0 0 0,35-35-1,-18 17 1,0 18-1,0 0 1,1 18 0,-19 17-1,1-17 17,0-18-17,-1 0-15,1 0 16,-18-18-1,35 18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18ED89-E6DB-4FD3-4CDD-76C68AD11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D8D747-31A4-6789-5FCB-4711FE39E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84F359-1FA8-E039-02A4-A086BB36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A28827-1FE2-8CB1-0E30-30858E73A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918455-FC44-A952-995C-6C0621374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7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7042F-4185-2B50-1B28-9F041151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1C0D3E-3741-8E84-DD90-6A3756637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94C544-89D2-2508-23FA-C8A15245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EDD6E9-4CB0-ED14-C5DF-D56BBDA63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6E8189-490A-CD7F-1188-0C624B4E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32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81CCB40-5E75-A2C7-BE40-E2DB40FE1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94D4D5-39B4-795F-ADD1-3B955A62F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BF63B3-3EB5-1A30-7499-2F5B03DF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23D999-33E7-8A44-AD74-6743E8CB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997B39-5060-3903-2840-4464A2B18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06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47E7A0-D392-8123-37F8-1437161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16854E-111B-A6AB-8620-E5A8F6E1E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34F2E4-2A8F-ADDD-4DCA-A1EFF1C1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631C0B-23E2-E320-8F62-E39DAB18B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549FD-15E1-B8DA-9365-A3DF4CAA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441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66854-9DCD-3EAC-F550-035EFDC72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8DD68C-DAB6-62DF-4F26-0EE2E6826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5DAE3-0C07-9DCD-686B-D7690F6F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9568B2-0328-F15A-68E5-ED5F13CBB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DEE76C-3401-0AF3-8AE4-1CC3F9ED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44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04553-F1A5-3302-44CB-A7F8CE190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6D202-DA2F-5692-2358-69D8593CE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39E468-CA5E-3B10-A2F3-920E5FD38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F4EF8C-2295-C49B-98FD-C85A4AA24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27CBA4-4DE5-F70C-CBFA-C88631C3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0FD052-43AD-B7D1-7AE4-9ECFF730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55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B3A09-F827-6FEB-A445-A8740962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AED97A-DC2F-0119-CBC1-08D1EA2BA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CB475E-B033-A14A-00AB-B490F5D90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5D30A2-8FC0-5CFC-C822-31C130935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C841B7-4292-2D5A-601E-7DE48C440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F479CF-7BA4-68DB-4A5D-EDC5A75D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873B7E-87D9-A528-0545-526C1168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BE299E-6F96-5835-4D4F-2873B5FF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470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0F3A2-0701-ECB8-219A-54009682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D94CF1F-BCF8-B40F-987D-232F174A8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C272B3-132C-E110-344C-C1F892979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19131-C2B1-1090-1A89-0512EE61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E818D5-504F-BC72-A07D-19AE337D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391E0F-FDE1-250C-F2E8-25ED526C3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A2A634-6F0F-2906-19A0-7DB7AE8BB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84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A75AD5-1F2E-77CF-8B58-C6C19EB0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03BD80-99AE-B248-B7C7-62DEC742D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2D06E3-0634-790E-0044-9A221898A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FA7C11-8D5C-B878-C0CD-E466E213E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FAD1D6-3A15-8948-1E2B-2766F4A8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013342-0767-86BE-0DA4-C1113B97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339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D989A-4FEC-266A-2691-51FAD7F2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AB9417F-E8DD-8A73-5C2E-59622C3DB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47C573-CA34-126C-B7E9-59BA23B38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516D3A-B975-C47B-6310-C553F8AD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382E87-766C-72F7-16A6-30DE340D7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0733C8-3EF0-482D-60BB-E1AEE126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70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D4AE6B-A318-5300-7300-C16F7EA3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FB598-A924-EC62-3AAA-4F3F0DFBE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22BF8A-FFA0-D185-4274-179D1B4C7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2F4D7-7077-4CEF-864B-12293F4425AC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4FAE3-5969-AF26-932F-A8F9A6051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DAA6DB-B263-1D11-1B6B-A28B1E2A79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1E35C-396C-4FF4-80D9-AE9A6497E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28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7.emf"/><Relationship Id="rId18" Type="http://schemas.openxmlformats.org/officeDocument/2006/relationships/image" Target="../media/image11.wmf"/><Relationship Id="rId21" Type="http://schemas.openxmlformats.org/officeDocument/2006/relationships/oleObject" Target="../embeddings/oleObject3.bin"/><Relationship Id="rId7" Type="http://schemas.openxmlformats.org/officeDocument/2006/relationships/image" Target="../../clipboard/media/image5.png"/><Relationship Id="rId12" Type="http://schemas.openxmlformats.org/officeDocument/2006/relationships/image" Target="../media/image6.emf"/><Relationship Id="rId17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6" Type="http://schemas.openxmlformats.org/officeDocument/2006/relationships/image" Target="../media/image10.emf"/><Relationship Id="rId20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image" Target="../../clipboard/media/image4.png"/><Relationship Id="rId11" Type="http://schemas.openxmlformats.org/officeDocument/2006/relationships/image" Target="../media/image5.emf"/><Relationship Id="rId24" Type="http://schemas.openxmlformats.org/officeDocument/2006/relationships/image" Target="../media/image14.wmf"/><Relationship Id="rId5" Type="http://schemas.openxmlformats.org/officeDocument/2006/relationships/image" Target="../../clipboard/media/image3.png"/><Relationship Id="rId15" Type="http://schemas.openxmlformats.org/officeDocument/2006/relationships/image" Target="../media/image9.emf"/><Relationship Id="rId23" Type="http://schemas.openxmlformats.org/officeDocument/2006/relationships/oleObject" Target="../embeddings/oleObject4.bin"/><Relationship Id="rId10" Type="http://schemas.openxmlformats.org/officeDocument/2006/relationships/image" Target="../media/image4.emf"/><Relationship Id="rId19" Type="http://schemas.openxmlformats.org/officeDocument/2006/relationships/oleObject" Target="../embeddings/oleObject2.bin"/><Relationship Id="rId4" Type="http://schemas.openxmlformats.org/officeDocument/2006/relationships/image" Target="../../clipboard/media/image2.png"/><Relationship Id="rId9" Type="http://schemas.openxmlformats.org/officeDocument/2006/relationships/image" Target="../media/image3.emf"/><Relationship Id="rId14" Type="http://schemas.openxmlformats.org/officeDocument/2006/relationships/image" Target="../media/image8.emf"/><Relationship Id="rId22" Type="http://schemas.openxmlformats.org/officeDocument/2006/relationships/image" Target="../media/image13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3" Type="http://schemas.microsoft.com/office/2007/relationships/hdphoto" Target="../media/hdphoto1.wdp"/><Relationship Id="rId7" Type="http://schemas.openxmlformats.org/officeDocument/2006/relationships/image" Target="../media/image3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../clipboard/media/image20.png"/><Relationship Id="rId7" Type="http://schemas.openxmlformats.org/officeDocument/2006/relationships/customXml" Target="../ink/ink8.xml"/><Relationship Id="rId2" Type="http://schemas.openxmlformats.org/officeDocument/2006/relationships/image" Target="../../clipboard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../clipboard/media/image40.png"/><Relationship Id="rId4" Type="http://schemas.openxmlformats.org/officeDocument/2006/relationships/image" Target="../../clipboard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nwen.sogou.com/s/?w=%E5%8F%8D%E5%B0%84%E6%B3%A2&amp;ch=ww.xqy.chai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customXml" Target="../ink/ink1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microsoft.com/office/2007/relationships/hdphoto" Target="../media/hdphoto2.wdp"/><Relationship Id="rId7" Type="http://schemas.openxmlformats.org/officeDocument/2006/relationships/image" Target="../media/image37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51.png"/><Relationship Id="rId4" Type="http://schemas.openxmlformats.org/officeDocument/2006/relationships/image" Target="../media/image340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2.wdp"/><Relationship Id="rId7" Type="http://schemas.openxmlformats.org/officeDocument/2006/relationships/customXml" Target="../ink/ink1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5.emf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wmf"/><Relationship Id="rId5" Type="http://schemas.openxmlformats.org/officeDocument/2006/relationships/image" Target="../media/image17.png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6.emf"/><Relationship Id="rId9" Type="http://schemas.openxmlformats.org/officeDocument/2006/relationships/image" Target="../media/image20.w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2.emf"/><Relationship Id="rId7" Type="http://schemas.openxmlformats.org/officeDocument/2006/relationships/customXml" Target="../ink/ink16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350.png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customXml" Target="../ink/ink1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customXml" Target="../ink/ink6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0577" y="289295"/>
            <a:ext cx="11755832" cy="101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图示为两个同方向，同频率的谐振动的位移-时间曲线，则谐振动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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和谐振动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Ⅱ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的相位差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b="1" baseline="-25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Ⅱ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zh-CN" altLang="en-US" sz="2400" b="1" baseline="-25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</a:t>
            </a:r>
            <a:endParaRPr lang="zh-CN" altLang="en-US" sz="2400" b="1" baseline="-25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572" y="1192697"/>
            <a:ext cx="2999246" cy="1019928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6" name="文本框 5"/>
          <p:cNvSpPr txBox="1"/>
          <p:nvPr/>
        </p:nvSpPr>
        <p:spPr>
          <a:xfrm>
            <a:off x="397566" y="1843293"/>
            <a:ext cx="596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993914" y="1702661"/>
                <a:ext cx="267804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914" y="1702661"/>
                <a:ext cx="2678041" cy="61093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137160" y="1623627"/>
                <a:ext cx="2317942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160" y="1623627"/>
                <a:ext cx="2317942" cy="58214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099337" y="2243403"/>
                <a:ext cx="2328586" cy="5821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337" y="2243403"/>
                <a:ext cx="2328586" cy="58214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44231" y="2956393"/>
                <a:ext cx="11553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时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31" y="2956393"/>
                <a:ext cx="1155316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923357" y="5175099"/>
            <a:ext cx="115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谐振动</a:t>
            </a:r>
            <a:r>
              <a:rPr lang="en-US" altLang="zh-CN" dirty="0"/>
              <a:t>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43623" y="4439039"/>
            <a:ext cx="1152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谐振动</a:t>
            </a:r>
            <a:r>
              <a:rPr lang="en-US" altLang="zh-CN" dirty="0"/>
              <a:t>1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2934" y="2980598"/>
            <a:ext cx="571500" cy="381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9195" y="2980598"/>
            <a:ext cx="1200150" cy="381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8843" y="2972831"/>
            <a:ext cx="1009650" cy="381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754" y="2937030"/>
            <a:ext cx="1162050" cy="381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6719" y="3647599"/>
            <a:ext cx="952500" cy="381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03207" y="3639020"/>
            <a:ext cx="1409700" cy="381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53754" y="3577791"/>
            <a:ext cx="885825" cy="381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36719" y="4439039"/>
            <a:ext cx="638175" cy="381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67307" y="4295092"/>
            <a:ext cx="923925" cy="657225"/>
          </a:xfrm>
          <a:prstGeom prst="rect">
            <a:avLst/>
          </a:prstGeom>
        </p:spPr>
      </p:pic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28895" y="3630295"/>
          <a:ext cx="1216025" cy="389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673100" imgH="215900" progId="Equation.KSEE3">
                  <p:embed/>
                </p:oleObj>
              </mc:Choice>
              <mc:Fallback>
                <p:oleObj r:id="rId17" imgW="673100" imgH="215900" progId="Equation.KSEE3">
                  <p:embed/>
                  <p:pic>
                    <p:nvPicPr>
                      <p:cNvPr id="2" name="对象 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28895" y="3630295"/>
                        <a:ext cx="1216025" cy="3898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235200" y="5175250"/>
          <a:ext cx="692785" cy="368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405765" imgH="215900" progId="Equation.KSEE3">
                  <p:embed/>
                </p:oleObj>
              </mc:Choice>
              <mc:Fallback>
                <p:oleObj r:id="rId19" imgW="405765" imgH="215900" progId="Equation.KSEE3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35200" y="5175250"/>
                        <a:ext cx="692785" cy="368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499803" y="5175250"/>
          <a:ext cx="858520" cy="374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1" imgW="495300" imgH="215900" progId="Equation.KSEE3">
                  <p:embed/>
                </p:oleObj>
              </mc:Choice>
              <mc:Fallback>
                <p:oleObj r:id="rId21" imgW="495300" imgH="215900" progId="Equation.KSEE3">
                  <p:embed/>
                  <p:pic>
                    <p:nvPicPr>
                      <p:cNvPr id="7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499803" y="5175250"/>
                        <a:ext cx="858520" cy="374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574925" y="5989955"/>
          <a:ext cx="1986915" cy="699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3" imgW="1117600" imgH="393700" progId="Equation.KSEE3">
                  <p:embed/>
                </p:oleObj>
              </mc:Choice>
              <mc:Fallback>
                <p:oleObj r:id="rId23" imgW="1117600" imgH="393700" progId="Equation.KSEE3">
                  <p:embed/>
                  <p:pic>
                    <p:nvPicPr>
                      <p:cNvPr id="12" name="对象 11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574925" y="5989955"/>
                        <a:ext cx="1986915" cy="699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12653" y="1086199"/>
            <a:ext cx="7973291" cy="683079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物体与托盘粘结在一起的过程用时极短，因此可以应用动量守恒定律来计算初始时刻的初速度，计算如下：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detail="2"/>
                    </a14:imgEffect>
                  </a14:imgLayer>
                </a14:imgProps>
              </a:ext>
            </a:extLst>
          </a:blip>
          <a:srcRect b="40705"/>
          <a:stretch>
            <a:fillRect/>
          </a:stretch>
        </p:blipFill>
        <p:spPr>
          <a:xfrm>
            <a:off x="704630" y="2346302"/>
            <a:ext cx="1949399" cy="2580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401158" y="1769278"/>
                <a:ext cx="1533881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158" y="1769278"/>
                <a:ext cx="1533881" cy="465064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12494" y="2272784"/>
                <a:ext cx="23217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94" y="2272784"/>
                <a:ext cx="2321789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112653" y="2717876"/>
                <a:ext cx="4950971" cy="529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即初始速度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                              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𝑀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𝑀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𝑚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2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𝑔h</m:t>
                        </m:r>
                      </m:e>
                    </m:rad>
                  </m:oMath>
                </a14:m>
                <a:endParaRPr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653" y="2717876"/>
                <a:ext cx="4950971" cy="529376"/>
              </a:xfrm>
              <a:prstGeom prst="rect">
                <a:avLst/>
              </a:prstGeom>
              <a:blipFill>
                <a:blip r:embed="rId6"/>
                <a:stretch>
                  <a:fillRect l="-1355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3112653" y="3463467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规定物体落入托盘后的平衡位置为坐标原点，则由平衡位置和碰撞结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束位置可得，有：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007299" y="4170810"/>
                <a:ext cx="2576411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0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𝐻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𝑀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𝑘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𝑔</m:t>
                      </m:r>
                    </m:oMath>
                  </m:oMathPara>
                </a14:m>
                <a:endParaRPr lang="zh-CN" altLang="en-US" sz="2000" i="1" dirty="0">
                  <a:latin typeface="Times New Roman" panose="02020603050405020304" pitchFamily="18" charset="0"/>
                  <a:ea typeface="仿宋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299" y="4170810"/>
                <a:ext cx="2576411" cy="668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843953" y="4926422"/>
                <a:ext cx="3346301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(0)=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𝑚𝑔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953" y="4926422"/>
                <a:ext cx="3346301" cy="668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3112653" y="5888433"/>
            <a:ext cx="6083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上式中的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为弹簧上端的位置坐标，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为弹簧的原长。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7592E6-BB3D-301A-1A50-A1A6652D0FC8}"/>
              </a:ext>
            </a:extLst>
          </p:cNvPr>
          <p:cNvSpPr txBox="1">
            <a:spLocks/>
          </p:cNvSpPr>
          <p:nvPr/>
        </p:nvSpPr>
        <p:spPr>
          <a:xfrm>
            <a:off x="645253" y="502698"/>
            <a:ext cx="10515600" cy="740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>
                <a:latin typeface="仿宋" panose="02010609060101010101" pitchFamily="49" charset="-122"/>
                <a:ea typeface="仿宋" panose="02010609060101010101" pitchFamily="49" charset="-122"/>
              </a:rPr>
              <a:t>(2)</a:t>
            </a:r>
            <a:r>
              <a:rPr lang="zh-CN" altLang="en-US" sz="200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取物体落入盘中后的平衡位置为坐标原点，坐标的正方向向下，并以碰撞结束时开时计时，试写出振动的振幅和振动方程</a:t>
            </a:r>
            <a:endParaRPr lang="en-US" altLang="zh-CN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95878531-4568-A650-E885-1BED401EAACE}"/>
                  </a:ext>
                </a:extLst>
              </p14:cNvPr>
              <p14:cNvContentPartPr/>
              <p14:nvPr/>
            </p14:nvContentPartPr>
            <p14:xfrm>
              <a:off x="1739880" y="812880"/>
              <a:ext cx="9347400" cy="589320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95878531-4568-A650-E885-1BED401EA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0520" y="803520"/>
                <a:ext cx="9366120" cy="59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548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ldLvl="0" animBg="1"/>
      <p:bldP spid="6" grpId="0" bldLvl="0" animBg="1"/>
      <p:bldP spid="7" grpId="0" bldLvl="0" animBg="1"/>
      <p:bldP spid="8" grpId="0"/>
      <p:bldP spid="9" grpId="0" bldLvl="0" animBg="1"/>
      <p:bldP spid="10" grpId="0" bldLvl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05394"/>
            <a:ext cx="10515600" cy="740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(2)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取物体落入盘中后的平衡位置为坐标原点，坐标的正方向向下，并以碰撞结束时开时计时，试写出振动的振幅和振动方程</a:t>
            </a:r>
            <a:endParaRPr lang="en-US" altLang="zh-CN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38200" y="1445623"/>
                <a:ext cx="58735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假设振动的振幅为</a:t>
                </a:r>
                <a:r>
                  <a:rPr lang="en-US" altLang="zh-CN" i="1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A</a:t>
                </a:r>
                <a:r>
                  <a: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，振动的方程是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𝑥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𝐴𝑐𝑜𝑠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ω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+</m:t>
                    </m:r>
                    <m:r>
                      <m:rPr>
                        <m:sty m:val="p"/>
                      </m:rPr>
                      <a:rPr lang="el-GR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φ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)</m:t>
                    </m:r>
                  </m:oMath>
                </a14:m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45623"/>
                <a:ext cx="5873531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935" t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38200" y="1985797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则时间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t=0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时可得：</a:t>
            </a:r>
            <a:endParaRPr lang="zh-CN" altLang="en-US" sz="2000" i="1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845209" y="2385907"/>
                <a:ext cx="2501582" cy="609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𝐴𝑐𝑜𝑠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𝑀𝑔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09" y="2385907"/>
                <a:ext cx="2501582" cy="6090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29862" y="3032238"/>
                <a:ext cx="4413452" cy="615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𝑔h</m:t>
                          </m:r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862" y="3032238"/>
                <a:ext cx="4413452" cy="6154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38200" y="36477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因此，得到：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847500" y="4231277"/>
                <a:ext cx="4595489" cy="9352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b="0" i="1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𝑔h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00" y="4231277"/>
                <a:ext cx="4595489" cy="93525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70C62825-6871-4447-91AD-E110F95C5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9007" y="1913082"/>
            <a:ext cx="1944793" cy="25788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D6040ACB-E47F-370E-A4A1-DC0B789E3162}"/>
                  </a:ext>
                </a:extLst>
              </p14:cNvPr>
              <p14:cNvContentPartPr/>
              <p14:nvPr/>
            </p14:nvContentPartPr>
            <p14:xfrm>
              <a:off x="3905280" y="2616120"/>
              <a:ext cx="4604040" cy="2445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D6040ACB-E47F-370E-A4A1-DC0B789E31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5920" y="2606760"/>
                <a:ext cx="4622760" cy="2463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6" grpId="0" bldLvl="0" animBg="1"/>
      <p:bldP spid="7" grpId="0" bldLvl="0" animBg="1"/>
      <p:bldP spid="8" grpId="0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818606"/>
                <a:ext cx="10515600" cy="3831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相位角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φ</m:t>
                    </m:r>
                  </m:oMath>
                </a14:m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的计算：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18606"/>
                <a:ext cx="10515600" cy="383177"/>
              </a:xfrm>
              <a:blipFill rotWithShape="1">
                <a:blip r:embed="rId2"/>
                <a:stretch>
                  <a:fillRect l="-638" t="-19048" b="-20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700055" y="1201783"/>
                <a:ext cx="4617226" cy="9106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arctan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  <m:t>0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−</m:t>
                                  </m:r>
                                  <m:r>
                                    <a:rPr lang="el-GR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仿宋" panose="02010609060101010101" pitchFamily="49" charset="-122"/>
                                    </a:rPr>
                                    <m:t>𝑥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仿宋" panose="02010609060101010101" pitchFamily="49" charset="-122"/>
                                        </a:rPr>
                                        <m:t>0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𝑎𝑟𝑐𝑡𝑎𝑛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h𝑘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𝑔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055" y="1201783"/>
                <a:ext cx="4617226" cy="9106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38200" y="2429692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我们可以得到振动方程如下：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3230438" y="3147012"/>
                <a:ext cx="5645584" cy="67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𝑔h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r>
                  <a:rPr lang="zh-CN" altLang="en-US" dirty="0"/>
                  <a:t>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⁡(</m:t>
                    </m:r>
                    <m:rad>
                      <m:radPr>
                        <m:deg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ra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𝑎𝑟𝑐𝑡𝑎𝑛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h𝑘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𝑔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)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438" y="3147012"/>
                <a:ext cx="5645584" cy="67383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24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5" grpId="0"/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9933" y="649656"/>
            <a:ext cx="11469534" cy="1005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5.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一平面简谐波在空间以速度 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传播，已知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点的振动方程为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400" b="1" i="1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400" b="1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cos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t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，就下面四种选定的坐标系。写出各自的波函数：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871" y="2934232"/>
            <a:ext cx="3806719" cy="2268516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49933" y="1744910"/>
                <a:ext cx="6803471" cy="5595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解：由题意知</a:t>
                </a:r>
                <a:endParaRPr lang="en-US" altLang="zh-CN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(1)p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作为坐标原点，则距离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的任意一点的振动要比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落后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所以振动表达式为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(2)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同理可知，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则距离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的任意一点的振动要比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超前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所以振动表达式为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  (3)O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作为坐标原点，则距离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的任意一点的振动要比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落后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所以振动表达式为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0"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   (4)O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作为坐标原点，则距离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O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为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x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的任意一点的振动要比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p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超前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,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所以振动表达式为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𝐴𝑐𝑜𝑠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d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0"/>
                <a:endParaRPr lang="en-US" altLang="zh-CN" sz="2000" dirty="0">
                  <a:solidFill>
                    <a:prstClr val="black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33" y="1744910"/>
                <a:ext cx="6803471" cy="5595378"/>
              </a:xfrm>
              <a:prstGeom prst="rect">
                <a:avLst/>
              </a:prstGeom>
              <a:blipFill>
                <a:blip r:embed="rId3"/>
                <a:stretch>
                  <a:fillRect l="-896" t="-545" r="-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A64A637-EB30-0FD8-700D-58F7663E8226}"/>
                  </a:ext>
                </a:extLst>
              </p14:cNvPr>
              <p14:cNvContentPartPr/>
              <p14:nvPr/>
            </p14:nvContentPartPr>
            <p14:xfrm>
              <a:off x="152280" y="1327320"/>
              <a:ext cx="10662120" cy="548028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A64A637-EB30-0FD8-700D-58F7663E82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920" y="1317960"/>
                <a:ext cx="10680840" cy="549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2352" y="691819"/>
            <a:ext cx="9634728" cy="108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6. </a:t>
            </a: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如图所示，BC为波密介质的反射面，波由 </a:t>
            </a:r>
            <a:r>
              <a:rPr lang="zh-CN" altLang="en-US" sz="26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点反射，已知入射波 </a:t>
            </a:r>
            <a:r>
              <a:rPr lang="en-US" altLang="zh-CN" sz="26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 </a:t>
            </a: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时刻的波形曲线，则反射波为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21" y="2244914"/>
            <a:ext cx="8175359" cy="2788650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p:sp>
        <p:nvSpPr>
          <p:cNvPr id="3" name="文本框 2"/>
          <p:cNvSpPr txBox="1"/>
          <p:nvPr/>
        </p:nvSpPr>
        <p:spPr>
          <a:xfrm>
            <a:off x="654341" y="4433399"/>
            <a:ext cx="5276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分析：</a:t>
            </a:r>
            <a:r>
              <a:rPr lang="en-US" altLang="zh-CN" dirty="0"/>
              <a:t>BC</a:t>
            </a:r>
            <a:r>
              <a:rPr lang="zh-CN" altLang="en-US" dirty="0"/>
              <a:t>为波密介质的反射面，则因反射将产生</a:t>
            </a:r>
            <a:r>
              <a:rPr lang="zh-CN" altLang="en-US" dirty="0">
                <a:solidFill>
                  <a:srgbClr val="FF0000"/>
                </a:solidFill>
              </a:rPr>
              <a:t>半波损失</a:t>
            </a:r>
            <a:r>
              <a:rPr lang="en-US" altLang="zh-CN" dirty="0"/>
              <a:t>,</a:t>
            </a:r>
            <a:r>
              <a:rPr lang="zh-CN" altLang="en-US" dirty="0"/>
              <a:t>即反射波与入射波在</a:t>
            </a:r>
            <a:r>
              <a:rPr lang="en-US" altLang="zh-CN" dirty="0"/>
              <a:t>P</a:t>
            </a:r>
            <a:r>
              <a:rPr lang="zh-CN" altLang="en-US" dirty="0"/>
              <a:t>点引起的</a:t>
            </a:r>
            <a:r>
              <a:rPr lang="zh-CN" altLang="en-US" dirty="0">
                <a:solidFill>
                  <a:srgbClr val="FF0000"/>
                </a:solidFill>
              </a:rPr>
              <a:t>振动反相</a:t>
            </a:r>
            <a:r>
              <a:rPr lang="zh-CN" altLang="en-US" dirty="0"/>
              <a:t>。入射波在</a:t>
            </a:r>
            <a:r>
              <a:rPr lang="en-US" altLang="zh-CN" dirty="0"/>
              <a:t>P</a:t>
            </a:r>
            <a:r>
              <a:rPr lang="zh-CN" altLang="en-US" dirty="0"/>
              <a:t>点的振动方向沿</a:t>
            </a:r>
            <a:r>
              <a:rPr lang="en-US" altLang="zh-CN" dirty="0"/>
              <a:t>y</a:t>
            </a:r>
            <a:r>
              <a:rPr lang="zh-CN" altLang="en-US" dirty="0"/>
              <a:t>轴负方向，则反射波在</a:t>
            </a:r>
            <a:r>
              <a:rPr lang="en-US" altLang="zh-CN" dirty="0"/>
              <a:t>P</a:t>
            </a:r>
            <a:r>
              <a:rPr lang="zh-CN" altLang="en-US" dirty="0"/>
              <a:t>点的振动方向应该沿</a:t>
            </a:r>
            <a:r>
              <a:rPr lang="en-US" altLang="zh-CN" dirty="0"/>
              <a:t>y</a:t>
            </a:r>
            <a:r>
              <a:rPr lang="zh-CN" altLang="en-US" dirty="0"/>
              <a:t>轴正方向。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4341" y="5775903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镜像法判断：把波形补充完整，去掉半个波形，然后直接反射过去就是</a:t>
            </a:r>
            <a:r>
              <a:rPr lang="zh-CN" altLang="en-US" b="0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  <a:hlinkClick r:id="rId3"/>
              </a:rPr>
              <a:t>反射波</a:t>
            </a: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的波形了</a:t>
            </a:r>
            <a:endParaRPr lang="zh-CN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3225997-60BF-5868-F82C-D35DD1173158}"/>
                  </a:ext>
                </a:extLst>
              </p14:cNvPr>
              <p14:cNvContentPartPr/>
              <p14:nvPr/>
            </p14:nvContentPartPr>
            <p14:xfrm>
              <a:off x="3936960" y="2914560"/>
              <a:ext cx="6267960" cy="158796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3225997-60BF-5868-F82C-D35DD11731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7600" y="2905200"/>
                <a:ext cx="6286680" cy="1606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6864" y="345454"/>
            <a:ext cx="10722864" cy="2036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7. </a:t>
            </a: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已知平面余弦波波源的振动周期 </a:t>
            </a:r>
            <a:r>
              <a:rPr lang="en-US" altLang="zh-CN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=0.5s</a:t>
            </a: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，波长 </a:t>
            </a:r>
            <a:r>
              <a:rPr lang="zh-CN" altLang="en-US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10m，振幅 </a:t>
            </a:r>
            <a:r>
              <a:rPr lang="zh-CN" altLang="en-US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0.1m。当 </a:t>
            </a:r>
            <a:r>
              <a:rPr lang="en-US" altLang="zh-CN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时，波源处振动的位移恰好为正方向的最大值，取波源处为坐标原点，并设此波沿 </a:t>
            </a:r>
            <a:r>
              <a:rPr lang="zh-CN" altLang="en-US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</a:t>
            </a: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轴正方向传播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(1)写出此波的波函数。</a:t>
            </a: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(2)写出沿波传播方向距离波源为 </a:t>
            </a:r>
            <a:r>
              <a:rPr lang="zh-CN" altLang="en-US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 </a:t>
            </a: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处的振动方程。</a:t>
            </a:r>
            <a:endParaRPr lang="en-US" altLang="zh-CN" sz="20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(3)画出 </a:t>
            </a:r>
            <a:r>
              <a:rPr lang="en-US" altLang="zh-CN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</a:t>
            </a:r>
            <a:r>
              <a:rPr lang="zh-CN" altLang="en-US" sz="20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 时刻的波形曲线。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92" y="2381589"/>
            <a:ext cx="3743884" cy="1937624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114300">
              <a:prstClr val="black"/>
            </a:inn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41972" y="2739007"/>
                <a:ext cx="8053433" cy="3592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解：</a:t>
                </a:r>
                <a:r>
                  <a:rPr lang="zh-CN" altLang="en-US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dirty="0">
                    <a:sym typeface="Wingdings" panose="05000000000000000000" pitchFamily="2" charset="2"/>
                  </a:rPr>
                  <a:t>1</a:t>
                </a:r>
                <a:r>
                  <a:rPr lang="zh-CN" altLang="en-US" dirty="0">
                    <a:sym typeface="Wingdings" panose="05000000000000000000" pitchFamily="2" charset="2"/>
                  </a:rPr>
                  <a:t>）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由题意知：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当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t=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0时，波源处振动的位移恰好为正方向的最大值。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设此方程为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𝐴𝑐𝑜𝑠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𝑣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)+</m:t>
                    </m:r>
                    <m:r>
                      <a:rPr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𝜑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]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代入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已知条件可得：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dirty="0"/>
                  <a:t>         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0.1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2</m:t>
                                </m:r>
                                <m:r>
                                  <a:rPr lang="zh-CN" altLang="en-US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0.5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𝑡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+</m:t>
                            </m:r>
                            <m:r>
                              <a:rPr lang="zh-CN" altLang="en-US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𝜑</m:t>
                            </m:r>
                          </m:e>
                        </m:d>
                      </m:e>
                    </m:func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=0.1   </m:t>
                    </m:r>
                    <m:r>
                      <a:rPr lang="zh-CN" altLang="en-US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得到</m:t>
                    </m:r>
                    <m:r>
                      <a:rPr lang="zh-CN" altLang="en-US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𝜑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</m:oMath>
                </a14:m>
                <a:r>
                  <a:rPr lang="en-US" altLang="zh-CN" dirty="0"/>
                  <a:t>0</a:t>
                </a:r>
              </a:p>
              <a:p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所以波动方程为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𝑥𝑇</m:t>
                                    </m:r>
                                  </m:num>
                                  <m:den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e>
                            </m:d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[4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                                        =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0.1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⁡(4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     </a:t>
                </a:r>
              </a:p>
              <a:p>
                <a:r>
                  <a:rPr lang="en-US" altLang="zh-CN" dirty="0"/>
                  <a:t>           (2)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时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其振动方程为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⁡(4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    </a:t>
                </a:r>
              </a:p>
              <a:p>
                <a:r>
                  <a:rPr lang="en-US" altLang="zh-CN" dirty="0"/>
                  <a:t>           (3)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振动方程为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=0.1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 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当</a:t>
                </a:r>
                <a:r>
                  <a:rPr lang="en-US" altLang="zh-CN" dirty="0"/>
                  <a:t>x=0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</a:t>
                </a:r>
                <a:r>
                  <a:rPr lang="zh-CN" altLang="en-US" dirty="0"/>
                  <a:t>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y=-0.1,x=5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时，</a:t>
                </a:r>
                <a:r>
                  <a:rPr lang="en-US" altLang="zh-CN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   	y=0.1</a:t>
                </a:r>
                <a:r>
                  <a:rPr lang="zh-CN" altLang="en-US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，所以波形曲线为</a:t>
                </a: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72" y="2739007"/>
                <a:ext cx="8053433" cy="3592650"/>
              </a:xfrm>
              <a:prstGeom prst="rect">
                <a:avLst/>
              </a:prstGeom>
              <a:blipFill>
                <a:blip r:embed="rId3"/>
                <a:stretch>
                  <a:fillRect l="-606" t="-1356" r="-681" b="-1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63" y="4580462"/>
            <a:ext cx="2621896" cy="15987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4C158BE-A3FD-FB1E-A2E1-3E6F91556670}"/>
                  </a:ext>
                </a:extLst>
              </p14:cNvPr>
              <p14:cNvContentPartPr/>
              <p14:nvPr/>
            </p14:nvContentPartPr>
            <p14:xfrm>
              <a:off x="1073160" y="190440"/>
              <a:ext cx="10084320" cy="587412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4C158BE-A3FD-FB1E-A2E1-3E6F915566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3800" y="181080"/>
                <a:ext cx="10103040" cy="589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3472" y="336598"/>
            <a:ext cx="10165055" cy="3001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8.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一平面简谐波沿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轴正向一反射面入射，如图所示，入射波的振幅为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，周期为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，波长为 </a:t>
            </a:r>
            <a:r>
              <a:rPr lang="el-GR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时刻，在原点处的质元由平衡位置向位移为正的方向运动，入射波在界面处发生全反射，反射波的振幅等于入射被的振幅，而且反射点为波节。求：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(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)入射波的波函数；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1472" y="1822381"/>
            <a:ext cx="3774264" cy="2758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3CA6CA6-905E-4485-BBB9-7C66497DC77F}"/>
                  </a:ext>
                </a:extLst>
              </p:cNvPr>
              <p:cNvSpPr txBox="1"/>
              <p:nvPr/>
            </p:nvSpPr>
            <p:spPr>
              <a:xfrm>
                <a:off x="1071197" y="3085464"/>
                <a:ext cx="6858000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/>
                  <a:t>解</a:t>
                </a:r>
                <a:r>
                  <a:rPr lang="zh-CN" altLang="en-US" dirty="0"/>
                  <a:t>：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1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）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y(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x,t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)=A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𝜔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u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𝜑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3CA6CA6-905E-4485-BBB9-7C66497DC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97" y="3085464"/>
                <a:ext cx="6858000" cy="645048"/>
              </a:xfrm>
              <a:prstGeom prst="rect">
                <a:avLst/>
              </a:prstGeom>
              <a:blipFill>
                <a:blip r:embed="rId4"/>
                <a:stretch>
                  <a:fillRect l="-1867" t="-188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338DE32-E674-489C-8AC9-1A53C7C78857}"/>
              </a:ext>
            </a:extLst>
          </p:cNvPr>
          <p:cNvSpPr txBox="1"/>
          <p:nvPr/>
        </p:nvSpPr>
        <p:spPr>
          <a:xfrm>
            <a:off x="848454" y="4281103"/>
            <a:ext cx="8766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t=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0时刻，在原点处的质元由平衡位置向位移为正的方向运动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5C2898-0DE8-4EF6-AD0C-CD811A39BA01}"/>
                  </a:ext>
                </a:extLst>
              </p:cNvPr>
              <p:cNvSpPr txBox="1"/>
              <p:nvPr/>
            </p:nvSpPr>
            <p:spPr>
              <a:xfrm>
                <a:off x="2386535" y="4742768"/>
                <a:ext cx="3042823" cy="582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𝜑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25C2898-0DE8-4EF6-AD0C-CD811A39B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535" y="4742768"/>
                <a:ext cx="3042823" cy="582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4E42C5-491D-4F30-8BE9-3C130200F690}"/>
                  </a:ext>
                </a:extLst>
              </p:cNvPr>
              <p:cNvSpPr txBox="1"/>
              <p:nvPr/>
            </p:nvSpPr>
            <p:spPr>
              <a:xfrm>
                <a:off x="2367889" y="3597433"/>
                <a:ext cx="4039445" cy="633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其中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=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𝜋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𝑇</m:t>
                        </m:r>
                      </m:den>
                    </m:f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u=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λ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𝑇</m:t>
                        </m:r>
                      </m:den>
                    </m:f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EB4E42C5-491D-4F30-8BE9-3C130200F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889" y="3597433"/>
                <a:ext cx="4039445" cy="633058"/>
              </a:xfrm>
              <a:prstGeom prst="rect">
                <a:avLst/>
              </a:prstGeom>
              <a:blipFill>
                <a:blip r:embed="rId6"/>
                <a:stretch>
                  <a:fillRect l="-2262" b="-10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39066F9-83B2-4384-A33C-663834C5806D}"/>
                  </a:ext>
                </a:extLst>
              </p:cNvPr>
              <p:cNvSpPr txBox="1"/>
              <p:nvPr/>
            </p:nvSpPr>
            <p:spPr>
              <a:xfrm>
                <a:off x="1674879" y="5325043"/>
                <a:ext cx="6858000" cy="645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入</m:t>
                        </m:r>
                      </m:sub>
                    </m:sSub>
                  </m:oMath>
                </a14:m>
                <a:r>
                  <a:rPr lang="en-US" altLang="zh-CN" sz="2400" dirty="0">
                    <a:sym typeface="Wingdings" panose="05000000000000000000" pitchFamily="2" charset="2"/>
                  </a:rPr>
                  <a:t>(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x,t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)=A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∗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λ</m:t>
                                </m:r>
                              </m:den>
                            </m:f>
                          </m:e>
                        </m:d>
                        <m:r>
                          <m:rPr>
                            <m:nor/>
                          </m:rPr>
                          <a:rPr lang="en-US" altLang="zh-CN" sz="2400" dirty="0"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39066F9-83B2-4384-A33C-663834C58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879" y="5325043"/>
                <a:ext cx="6858000" cy="645048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929596EE-6F22-EA9A-328C-1E530380E35B}"/>
                  </a:ext>
                </a:extLst>
              </p14:cNvPr>
              <p14:cNvContentPartPr/>
              <p14:nvPr/>
            </p14:nvContentPartPr>
            <p14:xfrm>
              <a:off x="1663560" y="831960"/>
              <a:ext cx="9423720" cy="53661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929596EE-6F22-EA9A-328C-1E530380E3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4200" y="822600"/>
                <a:ext cx="9442440" cy="538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2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3472" y="336598"/>
            <a:ext cx="10165055" cy="2484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8.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一平面简谐波沿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轴正向一反射面入射，如图所示，入射波的振幅为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，周期为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，波长为 </a:t>
            </a:r>
            <a:r>
              <a:rPr lang="el-GR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时刻，在原点处的质元由平衡位置向位移为正的方向运动，入射波在界面处发生全反射，反射波的振幅等于入射被的振幅，而且反射点为波节。求：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反射被的波函数；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8845" y="1749007"/>
            <a:ext cx="3774264" cy="2758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80E806-00CA-4633-A750-436CACE61EF3}"/>
                  </a:ext>
                </a:extLst>
              </p:cNvPr>
              <p:cNvSpPr txBox="1"/>
              <p:nvPr/>
            </p:nvSpPr>
            <p:spPr>
              <a:xfrm>
                <a:off x="433677" y="2931327"/>
                <a:ext cx="70391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解：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2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）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入</m:t>
                        </m:r>
                      </m:sub>
                    </m:sSub>
                  </m:oMath>
                </a14:m>
                <a:r>
                  <a:rPr lang="en-US" altLang="zh-CN" sz="2400" dirty="0">
                    <a:sym typeface="Wingdings" panose="05000000000000000000" pitchFamily="2" charset="2"/>
                  </a:rPr>
                  <a:t>(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x,t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)=A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∗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𝑇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λ</m:t>
                                </m:r>
                              </m:den>
                            </m:f>
                          </m:e>
                        </m:d>
                        <m:r>
                          <m:rPr>
                            <m:nor/>
                          </m:rPr>
                          <a:rPr lang="en-US" altLang="zh-CN" sz="2400" dirty="0"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 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e>
                    </m:func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80E806-00CA-4633-A750-436CACE61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77" y="2931327"/>
                <a:ext cx="7039101" cy="646331"/>
              </a:xfrm>
              <a:prstGeom prst="rect">
                <a:avLst/>
              </a:prstGeom>
              <a:blipFill>
                <a:blip r:embed="rId4"/>
                <a:stretch>
                  <a:fillRect l="-1299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B1321F1-87DB-46AD-B282-B1F1C4BDAA69}"/>
              </a:ext>
            </a:extLst>
          </p:cNvPr>
          <p:cNvSpPr txBox="1"/>
          <p:nvPr/>
        </p:nvSpPr>
        <p:spPr>
          <a:xfrm>
            <a:off x="1849451" y="4120961"/>
            <a:ext cx="67203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反射波与入射波在反射点存在半波损失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C41D722-DF76-45D0-8B71-782E4DD7058F}"/>
                  </a:ext>
                </a:extLst>
              </p:cNvPr>
              <p:cNvSpPr txBox="1"/>
              <p:nvPr/>
            </p:nvSpPr>
            <p:spPr>
              <a:xfrm>
                <a:off x="1834591" y="4974883"/>
                <a:ext cx="9852671" cy="7995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反</m:t>
                        </m:r>
                      </m:sub>
                    </m:sSub>
                  </m:oMath>
                </a14:m>
                <a:r>
                  <a:rPr lang="en-US" altLang="zh-CN" sz="2400" dirty="0">
                    <a:sym typeface="Wingdings" panose="05000000000000000000" pitchFamily="2" charset="2"/>
                  </a:rPr>
                  <a:t>(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x,t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)= A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</m:den>
                        </m:f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3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λ</m:t>
                                    </m:r>
                                  </m:num>
                                  <m:den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  <a:sym typeface="Symbol" panose="05050102010706020507" pitchFamily="18" charset="2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x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λ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zh-CN" sz="2400" dirty="0"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400" b="0" i="0" dirty="0" smtClean="0"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π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]=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ym typeface="Wingdings" panose="05000000000000000000" pitchFamily="2" charset="2"/>
                          </a:rPr>
                          <m:t>A</m:t>
                        </m:r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cos</m:t>
                            </m:r>
                          </m:fName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2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𝑇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∗</m:t>
                                    </m:r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𝑇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λ</m:t>
                                    </m:r>
                                  </m:den>
                                </m:f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CN" sz="2400" dirty="0"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 −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]</m:t>
                            </m:r>
                          </m:e>
                        </m:func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C41D722-DF76-45D0-8B71-782E4DD7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591" y="4974883"/>
                <a:ext cx="9852671" cy="799514"/>
              </a:xfrm>
              <a:prstGeom prst="rect">
                <a:avLst/>
              </a:prstGeom>
              <a:blipFill>
                <a:blip r:embed="rId5"/>
                <a:stretch>
                  <a:fillRect b="-6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46BF381-E4CE-4073-B340-F4B2925ACFBD}"/>
                  </a:ext>
                </a:extLst>
              </p:cNvPr>
              <p:cNvSpPr txBox="1"/>
              <p:nvPr/>
            </p:nvSpPr>
            <p:spPr>
              <a:xfrm>
                <a:off x="1849451" y="3557311"/>
                <a:ext cx="7636526" cy="6330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ym typeface="Wingdings" panose="05000000000000000000" pitchFamily="2" charset="2"/>
                  </a:rPr>
                  <a:t>x=</a:t>
                </a:r>
                <a:r>
                  <a:rPr lang="en-US" altLang="zh-CN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l-GR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λ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4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处</m:t>
                    </m:r>
                  </m:oMath>
                </a14:m>
                <a:r>
                  <a:rPr lang="zh-CN" altLang="en-US" sz="2400" dirty="0"/>
                  <a:t>，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p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入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>
                    <a:sym typeface="Wingdings" panose="05000000000000000000" pitchFamily="2" charset="2"/>
                  </a:rPr>
                  <a:t>(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x,t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)= A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 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46BF381-E4CE-4073-B340-F4B2925AC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51" y="3557311"/>
                <a:ext cx="7636526" cy="633058"/>
              </a:xfrm>
              <a:prstGeom prst="rect">
                <a:avLst/>
              </a:prstGeom>
              <a:blipFill>
                <a:blip r:embed="rId6"/>
                <a:stretch>
                  <a:fillRect l="-1197" b="-17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BB38F29-53DB-40BE-8B9F-42F6C1254592}"/>
                  </a:ext>
                </a:extLst>
              </p:cNvPr>
              <p:cNvSpPr txBox="1"/>
              <p:nvPr/>
            </p:nvSpPr>
            <p:spPr>
              <a:xfrm>
                <a:off x="1849451" y="4582626"/>
                <a:ext cx="6094520" cy="6354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p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反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>
                    <a:sym typeface="Wingdings" panose="05000000000000000000" pitchFamily="2" charset="2"/>
                  </a:rPr>
                  <a:t>(</a:t>
                </a:r>
                <a:r>
                  <a:rPr lang="en-US" altLang="zh-CN" sz="2400" dirty="0" err="1">
                    <a:sym typeface="Wingdings" panose="05000000000000000000" pitchFamily="2" charset="2"/>
                  </a:rPr>
                  <a:t>x,t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)= A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cos</m:t>
                        </m:r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BB38F29-53DB-40BE-8B9F-42F6C1254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51" y="4582626"/>
                <a:ext cx="6094520" cy="635430"/>
              </a:xfrm>
              <a:prstGeom prst="rect">
                <a:avLst/>
              </a:prstGeom>
              <a:blipFill>
                <a:blip r:embed="rId7"/>
                <a:stretch>
                  <a:fillRect l="-300" t="-1923" b="-18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EAE7D3B-8110-13B3-E691-D1C1A5E92A45}"/>
                  </a:ext>
                </a:extLst>
              </p14:cNvPr>
              <p14:cNvContentPartPr/>
              <p14:nvPr/>
            </p14:nvContentPartPr>
            <p14:xfrm>
              <a:off x="1828800" y="2692440"/>
              <a:ext cx="9176040" cy="4140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EAE7D3B-8110-13B3-E691-D1C1A5E92A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9440" y="2683080"/>
                <a:ext cx="9194760" cy="41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519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3472" y="336598"/>
            <a:ext cx="10165055" cy="2413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8. 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一平面简谐波沿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轴正向一反射面入射，如图所示，入射波的振幅为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，周期为 </a:t>
            </a:r>
            <a:r>
              <a:rPr lang="zh-CN" altLang="en-US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，波长为 </a:t>
            </a:r>
            <a:r>
              <a:rPr lang="el-GR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λ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时刻，在原点处的质元由平衡位置向位移为正的方向运动，入射波在界面处发生全反射，反射波的振幅等于入射被的振幅，而且反射点为波节。求：</a:t>
            </a:r>
            <a:endParaRPr lang="en-US" altLang="zh-CN" sz="2400" b="1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(</a:t>
            </a:r>
            <a:r>
              <a:rPr lang="zh-CN" altLang="en-US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3) 求合成波，并标出因叠加而静止的各点的坐标。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5995" y="3762549"/>
            <a:ext cx="3774264" cy="2758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80E806-00CA-4633-A750-436CACE61EF3}"/>
                  </a:ext>
                </a:extLst>
              </p:cNvPr>
              <p:cNvSpPr txBox="1"/>
              <p:nvPr/>
            </p:nvSpPr>
            <p:spPr>
              <a:xfrm>
                <a:off x="385037" y="3045738"/>
                <a:ext cx="9598090" cy="1002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解：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3</a:t>
                </a:r>
                <a:r>
                  <a:rPr lang="zh-CN" altLang="en-US" sz="2400" dirty="0">
                    <a:sym typeface="Wingdings" panose="05000000000000000000" pitchFamily="2" charset="2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入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反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2Acos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λ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𝑥</m:t>
                    </m:r>
                    <m:r>
                      <m:rPr>
                        <m:nor/>
                      </m:rPr>
                      <a:rPr lang="en-US" altLang="zh-CN" sz="2400" dirty="0"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cos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𝑇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m:rPr>
                        <m:nor/>
                      </m:rPr>
                      <a:rPr lang="en-US" altLang="zh-CN" sz="2400" dirty="0"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    x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l-GR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λ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980E806-00CA-4633-A750-436CACE61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7" y="3045738"/>
                <a:ext cx="9598090" cy="1002390"/>
              </a:xfrm>
              <a:prstGeom prst="rect">
                <a:avLst/>
              </a:prstGeom>
              <a:blipFill>
                <a:blip r:embed="rId4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684398-A1AA-4CE8-B328-72F7C07527DD}"/>
                  </a:ext>
                </a:extLst>
              </p:cNvPr>
              <p:cNvSpPr txBox="1"/>
              <p:nvPr/>
            </p:nvSpPr>
            <p:spPr>
              <a:xfrm>
                <a:off x="1784913" y="3762549"/>
                <a:ext cx="6094520" cy="616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波节处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λ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x</m:t>
                    </m:r>
                    <m:r>
                      <m:rPr>
                        <m:nor/>
                      </m:rPr>
                      <a:rPr lang="en-US" altLang="zh-CN" sz="2400" dirty="0"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7684398-A1AA-4CE8-B328-72F7C075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913" y="3762549"/>
                <a:ext cx="6094520" cy="616644"/>
              </a:xfrm>
              <a:prstGeom prst="rect">
                <a:avLst/>
              </a:prstGeom>
              <a:blipFill>
                <a:blip r:embed="rId5"/>
                <a:stretch>
                  <a:fillRect l="-1600" b="-10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DE4D8A2-66E8-4E59-BBFF-0002FA3978C4}"/>
                  </a:ext>
                </a:extLst>
              </p:cNvPr>
              <p:cNvSpPr txBox="1"/>
              <p:nvPr/>
            </p:nvSpPr>
            <p:spPr>
              <a:xfrm>
                <a:off x="1784913" y="4252301"/>
                <a:ext cx="6094520" cy="1231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λ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x</m:t>
                    </m:r>
                    <m:r>
                      <m:rPr>
                        <m:nor/>
                      </m:rPr>
                      <a:rPr lang="en-US" altLang="zh-CN" sz="2400" dirty="0"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=(2k+1)</a:t>
                </a:r>
                <a:r>
                  <a:rPr lang="en-US" altLang="zh-CN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𝜋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x=</a:t>
                </a:r>
                <a:r>
                  <a:rPr lang="en-US" altLang="zh-CN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（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k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+1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）</m:t>
                        </m:r>
                        <m:r>
                          <m:rPr>
                            <m:sty m:val="p"/>
                          </m:rPr>
                          <a:rPr lang="el-GR" altLang="zh-C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λ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dirty="0"/>
                  <a:t>,  k=1,0,-1,-2,…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DE4D8A2-66E8-4E59-BBFF-0002FA397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913" y="4252301"/>
                <a:ext cx="6094520" cy="1231491"/>
              </a:xfrm>
              <a:prstGeom prst="rect">
                <a:avLst/>
              </a:prstGeom>
              <a:blipFill>
                <a:blip r:embed="rId6"/>
                <a:stretch>
                  <a:fillRect l="-1600" b="-49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E4BCBA0F-B25E-4836-E1BD-9672FF5F6B79}"/>
                  </a:ext>
                </a:extLst>
              </p14:cNvPr>
              <p14:cNvContentPartPr/>
              <p14:nvPr/>
            </p14:nvContentPartPr>
            <p14:xfrm>
              <a:off x="1797120" y="2717640"/>
              <a:ext cx="6509160" cy="30103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E4BCBA0F-B25E-4836-E1BD-9672FF5F6B7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7760" y="2708280"/>
                <a:ext cx="6527880" cy="30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52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40892" y="518114"/>
                <a:ext cx="10110216" cy="3689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9. 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已知 </a:t>
                </a:r>
                <a:r>
                  <a:rPr lang="en-US" altLang="zh-CN" sz="2600" b="1" i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600" b="1" i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/2 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时刻(</a:t>
                </a:r>
                <a:r>
                  <a:rPr lang="zh-CN" altLang="en-US" sz="2600" b="1" i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为周期)，某驻波的波形和某一沿 </a:t>
                </a:r>
                <a:r>
                  <a:rPr lang="zh-CN" altLang="en-US" sz="2600" b="1" i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x 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轴负方向传播的行波的波形如图所示，图中</a:t>
                </a:r>
                <a:r>
                  <a:rPr lang="el-GR" altLang="zh-CN" sz="2600" b="1" i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λ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为波长，</a:t>
                </a:r>
                <a:r>
                  <a:rPr lang="en-US" altLang="zh-CN" sz="2600" b="1" i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600" b="1" i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两点的</a:t>
                </a:r>
                <a:r>
                  <a:rPr lang="en-US" altLang="zh-CN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| </a:t>
                </a:r>
                <a:r>
                  <a:rPr lang="en-US" altLang="zh-CN" sz="2600" b="1" i="1" dirty="0" err="1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b="1" i="1" baseline="-25000" dirty="0" err="1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| = | </a:t>
                </a:r>
                <a:r>
                  <a:rPr lang="en-US" altLang="zh-CN" sz="2600" b="1" i="1" dirty="0" err="1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sz="2600" b="1" i="1" baseline="-25000" dirty="0" err="1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 |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，则</a:t>
                </a:r>
                <a:endParaRPr lang="en-US" altLang="zh-CN" sz="26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indent="-342900">
                  <a:lnSpc>
                    <a:spcPct val="130000"/>
                  </a:lnSpc>
                  <a:buAutoNum type="arabicParenBoth"/>
                </a:pP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对驻波来说，它们的相位差为多少？</a:t>
                </a:r>
                <a:endParaRPr lang="en-US" altLang="zh-CN" sz="26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indent="-342900">
                  <a:lnSpc>
                    <a:spcPct val="130000"/>
                  </a:lnSpc>
                  <a:buAutoNum type="arabicParenBoth"/>
                </a:pP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对行波来说，</a:t>
                </a:r>
                <a:r>
                  <a:rPr lang="en-US" altLang="zh-CN" sz="2600" b="1" i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600" b="1" i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两点的相位差为多少？</a:t>
                </a:r>
                <a:endParaRPr lang="en-US" altLang="zh-CN" sz="2600" b="1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 indent="-342900">
                  <a:lnSpc>
                    <a:spcPct val="130000"/>
                  </a:lnSpc>
                  <a:buAutoNum type="arabicParenBoth"/>
                </a:pPr>
                <a:r>
                  <a:rPr lang="zh-CN" altLang="en-US" sz="2600" b="1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该行波的波函数？</a:t>
                </a:r>
                <a:endPara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解</a:t>
                </a:r>
                <a:r>
                  <a:rPr lang="zh-CN" alt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：（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zh-CN" alt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）对驻波来说，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a</a:t>
                </a:r>
                <a:r>
                  <a:rPr lang="zh-CN" alt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、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b</a:t>
                </a:r>
                <a:r>
                  <a:rPr lang="zh-CN" alt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两点的振幅</a:t>
                </a:r>
                <a:endPara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大小相等，方向相反，所以相位差为</a:t>
                </a:r>
                <a14:m>
                  <m:oMath xmlns:m="http://schemas.openxmlformats.org/officeDocument/2006/math">
                    <m:r>
                      <a:rPr lang="zh-CN" altLang="en-US" sz="26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𝜋</m:t>
                    </m:r>
                  </m:oMath>
                </a14:m>
                <a:r>
                  <a:rPr lang="zh-CN" alt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892" y="518114"/>
                <a:ext cx="10110216" cy="3689985"/>
              </a:xfrm>
              <a:prstGeom prst="rect">
                <a:avLst/>
              </a:prstGeom>
              <a:blipFill>
                <a:blip r:embed="rId2"/>
                <a:stretch>
                  <a:fillRect l="-1086" r="-1086" b="-3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316" y="3009551"/>
            <a:ext cx="4261916" cy="2147225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01AECC4-0790-C1BB-6332-FA2A271E24F6}"/>
                  </a:ext>
                </a:extLst>
              </p14:cNvPr>
              <p14:cNvContentPartPr/>
              <p14:nvPr/>
            </p14:nvContentPartPr>
            <p14:xfrm>
              <a:off x="2190600" y="952560"/>
              <a:ext cx="9017640" cy="37213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01AECC4-0790-C1BB-6332-FA2A271E24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1240" y="943200"/>
                <a:ext cx="9036360" cy="374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259" y="1135606"/>
            <a:ext cx="2999246" cy="1019928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3" name="文本框 2"/>
          <p:cNvSpPr txBox="1"/>
          <p:nvPr/>
        </p:nvSpPr>
        <p:spPr>
          <a:xfrm>
            <a:off x="467138" y="735496"/>
            <a:ext cx="5377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由旋转矢量法求初始相位，然后再求相位差</a:t>
            </a:r>
          </a:p>
        </p:txBody>
      </p:sp>
      <p:sp>
        <p:nvSpPr>
          <p:cNvPr id="4" name="椭圆 3"/>
          <p:cNvSpPr/>
          <p:nvPr/>
        </p:nvSpPr>
        <p:spPr>
          <a:xfrm>
            <a:off x="1292088" y="1967948"/>
            <a:ext cx="3498573" cy="3498573"/>
          </a:xfrm>
          <a:prstGeom prst="ellips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76470" y="3617851"/>
            <a:ext cx="526773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038022" y="3588041"/>
            <a:ext cx="82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x</a:t>
            </a:r>
            <a:endParaRPr lang="zh-CN" altLang="en-US" sz="2400" dirty="0"/>
          </a:p>
        </p:txBody>
      </p:sp>
      <p:cxnSp>
        <p:nvCxnSpPr>
          <p:cNvPr id="20" name="直接箭头连接符 19"/>
          <p:cNvCxnSpPr>
            <a:endCxn id="4" idx="4"/>
          </p:cNvCxnSpPr>
          <p:nvPr/>
        </p:nvCxnSpPr>
        <p:spPr>
          <a:xfrm>
            <a:off x="3041374" y="3617851"/>
            <a:ext cx="1" cy="18486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292088" y="3607903"/>
            <a:ext cx="1759225" cy="99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48" y="5917863"/>
            <a:ext cx="276225" cy="381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58" y="3717234"/>
            <a:ext cx="323850" cy="381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/>
          <a:srcRect r="44845" b="4012"/>
          <a:stretch>
            <a:fillRect/>
          </a:stretch>
        </p:blipFill>
        <p:spPr>
          <a:xfrm>
            <a:off x="1570382" y="1170108"/>
            <a:ext cx="735495" cy="106510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909" y="1516606"/>
            <a:ext cx="444523" cy="349268"/>
          </a:xfrm>
          <a:prstGeom prst="rect">
            <a:avLst/>
          </a:prstGeom>
        </p:spPr>
      </p:pic>
      <p:cxnSp>
        <p:nvCxnSpPr>
          <p:cNvPr id="50" name="直接箭头连接符 49"/>
          <p:cNvCxnSpPr/>
          <p:nvPr/>
        </p:nvCxnSpPr>
        <p:spPr>
          <a:xfrm flipV="1">
            <a:off x="3041374" y="1865874"/>
            <a:ext cx="27334" cy="35843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图片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175" y="4363085"/>
            <a:ext cx="910590" cy="462915"/>
          </a:xfrm>
          <a:prstGeom prst="rect">
            <a:avLst/>
          </a:prstGeom>
        </p:spPr>
      </p:pic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04175" y="3587750"/>
          <a:ext cx="910590" cy="688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520700" imgH="393700" progId="Equation.KSEE3">
                  <p:embed/>
                </p:oleObj>
              </mc:Choice>
              <mc:Fallback>
                <p:oleObj r:id="rId8" imgW="520700" imgH="393700" progId="Equation.KSEE3">
                  <p:embed/>
                  <p:pic>
                    <p:nvPicPr>
                      <p:cNvPr id="5" name="对象 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004175" y="3587750"/>
                        <a:ext cx="910590" cy="688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004175" y="5056505"/>
          <a:ext cx="1960880" cy="69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117600" imgH="393700" progId="Equation.KSEE3">
                  <p:embed/>
                </p:oleObj>
              </mc:Choice>
              <mc:Fallback>
                <p:oleObj r:id="rId10" imgW="1117600" imgH="393700" progId="Equation.KSEE3">
                  <p:embed/>
                  <p:pic>
                    <p:nvPicPr>
                      <p:cNvPr id="6" name="对象 5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004175" y="5056505"/>
                        <a:ext cx="1960880" cy="690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50416" y="485181"/>
                <a:ext cx="11641584" cy="73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6" y="485181"/>
                <a:ext cx="11641584" cy="739946"/>
              </a:xfrm>
              <a:prstGeom prst="rect">
                <a:avLst/>
              </a:prstGeom>
              <a:blipFill>
                <a:blip r:embed="rId2"/>
                <a:stretch>
                  <a:fillRect l="-419" b="-4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21" y="1528799"/>
            <a:ext cx="2129790" cy="634365"/>
          </a:xfrm>
          <a:prstGeom prst="rect">
            <a:avLst/>
          </a:prstGeom>
        </p:spPr>
      </p:pic>
      <p:sp>
        <p:nvSpPr>
          <p:cNvPr id="8" name="箭头: 右 7"/>
          <p:cNvSpPr/>
          <p:nvPr/>
        </p:nvSpPr>
        <p:spPr>
          <a:xfrm>
            <a:off x="3604334" y="1282103"/>
            <a:ext cx="701336" cy="1775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43614" y="1053484"/>
                <a:ext cx="2281561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14" y="1053484"/>
                <a:ext cx="2281561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63480" y="3040400"/>
                <a:ext cx="7084381" cy="2808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(3)</a:t>
                </a:r>
                <a:r>
                  <a:rPr lang="zh-CN" altLang="en-US" dirty="0"/>
                  <a:t>坐标原点的振动方程为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（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则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</m:fName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)=−1,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即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func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则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      =</m:t>
                    </m:r>
                  </m:oMath>
                </a14:m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endParaRPr lang="en-US" altLang="zh-CN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05" y="3030875"/>
                <a:ext cx="7084381" cy="2808846"/>
              </a:xfrm>
              <a:prstGeom prst="rect">
                <a:avLst/>
              </a:prstGeom>
              <a:blipFill rotWithShape="1">
                <a:blip r:embed="rId5"/>
                <a:stretch>
                  <a:fillRect l="-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948D9F9-EC0D-42CE-81AC-27C07D8F1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711" y="2589115"/>
            <a:ext cx="4724809" cy="26093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15527EFB-504C-8907-610B-5F7F3D8EF914}"/>
                  </a:ext>
                </a:extLst>
              </p14:cNvPr>
              <p14:cNvContentPartPr/>
              <p14:nvPr/>
            </p14:nvContentPartPr>
            <p14:xfrm>
              <a:off x="990720" y="1682640"/>
              <a:ext cx="5988240" cy="40010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15527EFB-504C-8907-610B-5F7F3D8EF9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1360" y="1673280"/>
                <a:ext cx="6006960" cy="401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2678" y="215618"/>
            <a:ext cx="9590297" cy="2277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10. </a:t>
            </a:r>
            <a:r>
              <a:rPr lang="zh-CN" altLang="en-US" sz="28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一起声波探测器，在海水中发出一束频率为 </a:t>
            </a:r>
            <a:r>
              <a:rPr lang="en-US" altLang="zh-CN" sz="28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0000Hz 的超声波，刚好被向着探测器驶来的潜艇反射回来，两列波合成后得到频率为 341Hz 的拍，则潜艇的速率为</a:t>
            </a:r>
            <a:r>
              <a:rPr lang="en-US" altLang="zh-CN" sz="28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________</a:t>
            </a:r>
            <a:r>
              <a:rPr lang="zh-CN" altLang="en-US" sz="28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。(设超声波在海水中的波速为 1500m/s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0EAB4B-C541-4258-BA21-6FB07DADA796}"/>
                  </a:ext>
                </a:extLst>
              </p:cNvPr>
              <p:cNvSpPr txBox="1"/>
              <p:nvPr/>
            </p:nvSpPr>
            <p:spPr>
              <a:xfrm>
                <a:off x="754602" y="2353227"/>
                <a:ext cx="11061577" cy="398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解：</a:t>
                </a:r>
                <a:endParaRPr lang="en-US" altLang="zh-CN" sz="2400" dirty="0"/>
              </a:p>
              <a:p>
                <a:r>
                  <a:rPr lang="zh-CN" altLang="en-US" sz="2400" dirty="0">
                    <a:latin typeface="+mn-ea"/>
                  </a:rPr>
                  <a:t>        拍频：在数值上等于两列波频率之差的绝对值</a:t>
                </a:r>
                <a:endParaRPr lang="en-US" altLang="zh-CN" sz="2400" dirty="0">
                  <a:latin typeface="+mn-ea"/>
                </a:endParaRPr>
              </a:p>
              <a:p>
                <a:r>
                  <a:rPr lang="zh-CN" altLang="en-US" sz="2400" dirty="0">
                    <a:latin typeface="+mn-ea"/>
                  </a:rPr>
                  <a:t> 设波源与观察者无相对运动的原始频率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=30000Hz</a:t>
                </a:r>
                <a:r>
                  <a:rPr lang="zh-CN" altLang="en-US" sz="2400" dirty="0">
                    <a:latin typeface="+mn-ea"/>
                  </a:rPr>
                  <a:t>；</a:t>
                </a:r>
                <a:endParaRPr lang="en-US" altLang="zh-CN" sz="2400" dirty="0">
                  <a:latin typeface="+mn-ea"/>
                </a:endParaRPr>
              </a:p>
              <a:p>
                <a:r>
                  <a:rPr lang="zh-CN" altLang="en-US" sz="2400" dirty="0">
                    <a:latin typeface="+mn-ea"/>
                  </a:rPr>
                  <a:t> 声波波速</a:t>
                </a:r>
                <a:r>
                  <a:rPr lang="en-US" altLang="zh-CN" sz="2400" dirty="0">
                    <a:latin typeface="+mn-ea"/>
                  </a:rPr>
                  <a:t>u=1500</a:t>
                </a:r>
                <a:r>
                  <a:rPr lang="zh-CN" altLang="en-US" sz="2400" dirty="0">
                    <a:latin typeface="+mn-ea"/>
                    <a:cs typeface="Times New Roman" panose="02020603050405020304" pitchFamily="18" charset="0"/>
                  </a:rPr>
                  <a:t> m/s；潜艇速率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r>
                  <a:rPr lang="en-US" altLang="zh-CN" sz="2400" dirty="0">
                    <a:latin typeface="+mn-ea"/>
                  </a:rPr>
                  <a:t>        </a:t>
                </a:r>
                <a:r>
                  <a:rPr lang="zh-CN" altLang="en-US" sz="2400" dirty="0">
                    <a:latin typeface="+mn-ea"/>
                  </a:rPr>
                  <a:t>根据多普勒效应，潜艇接收到的超声波频率为：</a:t>
                </a:r>
                <a:r>
                  <a:rPr lang="el-GR" altLang="zh-CN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qt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=</a:t>
                </a:r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</m:den>
                    </m:f>
                  </m:oMath>
                </a14:m>
                <a:r>
                  <a:rPr lang="el-GR" altLang="zh-CN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CN" sz="2400" dirty="0">
                  <a:latin typeface="+mn-ea"/>
                </a:endParaRPr>
              </a:p>
              <a:p>
                <a:r>
                  <a:rPr lang="en-US" altLang="zh-CN" sz="2400" dirty="0">
                    <a:latin typeface="+mn-ea"/>
                  </a:rPr>
                  <a:t>        </a:t>
                </a:r>
                <a:r>
                  <a:rPr lang="zh-CN" altLang="en-US" sz="2400" dirty="0">
                    <a:latin typeface="+mn-ea"/>
                  </a:rPr>
                  <a:t>探测器接收到反射回来的波频率为：</a:t>
                </a:r>
                <a:r>
                  <a:rPr lang="el-GR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tc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=</a:t>
                </a:r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den>
                    </m:f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qt</m:t>
                        </m:r>
                      </m:sub>
                    </m:sSub>
                  </m:oMath>
                </a14:m>
                <a:endParaRPr lang="en-US" altLang="zh-CN" sz="2400" dirty="0">
                  <a:latin typeface="+mn-ea"/>
                </a:endParaRPr>
              </a:p>
              <a:p>
                <a:r>
                  <a:rPr lang="en-US" altLang="zh-CN" sz="2400" dirty="0">
                    <a:latin typeface="+mn-ea"/>
                  </a:rPr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tc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=</a:t>
                </a:r>
                <a:r>
                  <a:rPr lang="en-US" altLang="zh-CN" sz="2400" dirty="0">
                    <a:latin typeface="+mn-ea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den>
                    </m:f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qt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dirty="0">
                        <a:latin typeface="+mn-ea"/>
                      </a:rPr>
                      <m:t>=</m:t>
                    </m:r>
                    <m:r>
                      <m:rPr>
                        <m:nor/>
                      </m:rPr>
                      <a:rPr lang="en-US" altLang="zh-CN" sz="2400" dirty="0">
                        <a:latin typeface="+mn-ea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 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den>
                    </m:f>
                  </m:oMath>
                </a14:m>
                <a:r>
                  <a:rPr lang="en-US" altLang="zh-CN" sz="2400" dirty="0">
                    <a:latin typeface="+mn-ea"/>
                  </a:rPr>
                  <a:t>*</a:t>
                </a:r>
                <a:r>
                  <a:rPr lang="en-US" altLang="zh-CN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</m:den>
                    </m:f>
                  </m:oMath>
                </a14:m>
                <a:r>
                  <a:rPr lang="el-GR" altLang="zh-CN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=</a:t>
                </a:r>
                <a:r>
                  <a:rPr lang="en-US" altLang="zh-CN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den>
                    </m:f>
                  </m:oMath>
                </a14:m>
                <a:r>
                  <a:rPr lang="el-GR" altLang="zh-CN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CN" sz="2400" dirty="0">
                  <a:latin typeface="+mn-ea"/>
                </a:endParaRPr>
              </a:p>
              <a:p>
                <a:r>
                  <a:rPr lang="zh-CN" altLang="en-US" sz="2400" dirty="0">
                    <a:latin typeface="+mn-ea"/>
                  </a:rPr>
                  <a:t>拍频为：</a:t>
                </a:r>
                <a:r>
                  <a:rPr lang="el-GR" altLang="zh-CN" sz="2400" dirty="0">
                    <a:latin typeface="+mn-ea"/>
                  </a:rPr>
                  <a:t>Δ</a:t>
                </a:r>
                <a:r>
                  <a:rPr lang="el-GR" altLang="zh-CN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 smtClean="0">
                        <a:latin typeface="+mn-ea"/>
                      </a:rPr>
                      <m:t>f</m:t>
                    </m:r>
                  </m:oMath>
                </a14:m>
                <a:r>
                  <a:rPr lang="en-US" altLang="zh-CN" sz="2400" dirty="0">
                    <a:latin typeface="+mn-ea"/>
                  </a:rPr>
                  <a:t>=|</a:t>
                </a:r>
                <a:r>
                  <a:rPr lang="el-GR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tc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|=</a:t>
                </a:r>
                <a:r>
                  <a:rPr lang="en-US" altLang="zh-CN" sz="2400" dirty="0"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2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𝑢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𝑣</m:t>
                        </m:r>
                      </m:den>
                    </m:f>
                  </m:oMath>
                </a14:m>
                <a:r>
                  <a:rPr lang="el-GR" altLang="zh-CN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sz="2400" b="0" i="0" dirty="0" smtClean="0">
                            <a:latin typeface="+mn-ea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=341Hz</a:t>
                </a:r>
              </a:p>
              <a:p>
                <a:r>
                  <a:rPr lang="zh-CN" altLang="en-US" sz="2400" dirty="0">
                    <a:latin typeface="+mn-ea"/>
                  </a:rPr>
                  <a:t>        所以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𝑣</m:t>
                    </m:r>
                  </m:oMath>
                </a14:m>
                <a:r>
                  <a:rPr lang="en-US" altLang="zh-CN" sz="2400" dirty="0">
                    <a:latin typeface="+mn-ea"/>
                  </a:rPr>
                  <a:t>=8.477</a:t>
                </a:r>
                <a:r>
                  <a:rPr lang="zh-CN" altLang="en-US" sz="2400" dirty="0">
                    <a:latin typeface="+mn-ea"/>
                    <a:cs typeface="Times New Roman" panose="02020603050405020304" pitchFamily="18" charset="0"/>
                  </a:rPr>
                  <a:t> m/s</a:t>
                </a:r>
                <a:endParaRPr lang="zh-CN" altLang="en-US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F0EAB4B-C541-4258-BA21-6FB07DADA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02" y="2353227"/>
                <a:ext cx="11061577" cy="3982693"/>
              </a:xfrm>
              <a:prstGeom prst="rect">
                <a:avLst/>
              </a:prstGeom>
              <a:blipFill>
                <a:blip r:embed="rId2"/>
                <a:stretch>
                  <a:fillRect l="-882" t="-1072" b="-2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AEE7BD7-66BD-D682-5A4D-EE08F03D4EA3}"/>
                  </a:ext>
                </a:extLst>
              </p14:cNvPr>
              <p14:cNvContentPartPr/>
              <p14:nvPr/>
            </p14:nvContentPartPr>
            <p14:xfrm>
              <a:off x="2089080" y="1898640"/>
              <a:ext cx="9271440" cy="46357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AEE7BD7-66BD-D682-5A4D-EE08F03D4E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9720" y="1889280"/>
                <a:ext cx="9290160" cy="465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9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57BBE2F-997A-4E04-B62A-B2EB9C3CB4F6}"/>
                  </a:ext>
                </a:extLst>
              </p:cNvPr>
              <p:cNvSpPr txBox="1"/>
              <p:nvPr/>
            </p:nvSpPr>
            <p:spPr>
              <a:xfrm>
                <a:off x="833887" y="749392"/>
                <a:ext cx="10524226" cy="22994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2600">
                    <a:latin typeface="Times New Roman" panose="02020603050405020304" pitchFamily="18" charset="0"/>
                    <a:cs typeface="Times New Roman" panose="02020603050405020304" pitchFamily="18" charset="0"/>
                  </a:defRPr>
                </a:lvl1pPr>
              </a:lstStyle>
              <a:p>
                <a:r>
                  <a:rPr lang="en-US" altLang="zh-CN" b="1" dirty="0">
                    <a:ea typeface="华文中宋" panose="02010600040101010101" pitchFamily="2" charset="-122"/>
                  </a:rPr>
                  <a:t>2. </a:t>
                </a:r>
                <a:r>
                  <a:rPr lang="zh-CN" altLang="en-US" b="1" dirty="0">
                    <a:ea typeface="华文中宋" panose="02010600040101010101" pitchFamily="2" charset="-122"/>
                  </a:rPr>
                  <a:t>两质点沿着长为</a:t>
                </a:r>
                <a:r>
                  <a:rPr lang="en-US" altLang="zh-CN" b="1" dirty="0">
                    <a:ea typeface="华文中宋" panose="02010600040101010101" pitchFamily="2" charset="-122"/>
                  </a:rPr>
                  <a:t>A</a:t>
                </a:r>
                <a:r>
                  <a:rPr lang="zh-CN" altLang="en-US" b="1" dirty="0">
                    <a:ea typeface="华文中宋" panose="02010600040101010101" pitchFamily="2" charset="-122"/>
                  </a:rPr>
                  <a:t>的同一段直线路径作谐振动。每一个质点具有</a:t>
                </a:r>
                <a:r>
                  <a:rPr lang="en-US" altLang="zh-CN" b="1" dirty="0">
                    <a:ea typeface="华文中宋" panose="02010600040101010101" pitchFamily="2" charset="-122"/>
                  </a:rPr>
                  <a:t>1.5s</a:t>
                </a:r>
                <a:r>
                  <a:rPr lang="zh-CN" altLang="en-US" b="1" dirty="0">
                    <a:ea typeface="华文中宋" panose="02010600040101010101" pitchFamily="2" charset="-122"/>
                  </a:rPr>
                  <a:t>的周期，但相位相差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zh-CN" altLang="en-US" b="1" dirty="0">
                    <a:ea typeface="华文中宋" panose="02010600040101010101" pitchFamily="2" charset="-122"/>
                  </a:rPr>
                  <a:t>。试问</a:t>
                </a:r>
                <a:r>
                  <a:rPr lang="zh-CN" altLang="en-US" b="1" dirty="0">
                    <a:ea typeface="华文中宋" panose="02010600040101010101" pitchFamily="2" charset="-122"/>
                    <a:sym typeface="Wingdings" panose="05000000000000000000" pitchFamily="2" charset="2"/>
                  </a:rPr>
                  <a:t>：</a:t>
                </a:r>
                <a:r>
                  <a:rPr lang="en-US" altLang="zh-CN" b="1" dirty="0">
                    <a:ea typeface="华文中宋" panose="02010600040101010101" pitchFamily="2" charset="-122"/>
                    <a:sym typeface="Wingdings" panose="05000000000000000000" pitchFamily="2" charset="2"/>
                  </a:rPr>
                  <a:t>(</a:t>
                </a:r>
                <a:r>
                  <a:rPr lang="en-US" altLang="zh-CN" b="1" i="1" dirty="0">
                    <a:ea typeface="华文中宋" panose="02010600040101010101" pitchFamily="2" charset="-122"/>
                    <a:sym typeface="Wingdings" panose="05000000000000000000" pitchFamily="2" charset="2"/>
                  </a:rPr>
                  <a:t>a</a:t>
                </a:r>
                <a:r>
                  <a:rPr lang="en-US" altLang="zh-CN" b="1" dirty="0">
                    <a:ea typeface="华文中宋" panose="02010600040101010101" pitchFamily="2" charset="-122"/>
                    <a:sym typeface="Wingdings" panose="05000000000000000000" pitchFamily="2" charset="2"/>
                  </a:rPr>
                  <a:t>) </a:t>
                </a:r>
                <a:r>
                  <a:rPr lang="zh-CN" altLang="en-US" b="1" dirty="0">
                    <a:ea typeface="华文中宋" panose="02010600040101010101" pitchFamily="2" charset="-122"/>
                  </a:rPr>
                  <a:t>当超前的质点出发</a:t>
                </a:r>
                <a:r>
                  <a:rPr lang="en-US" altLang="zh-CN" b="1" dirty="0">
                    <a:ea typeface="华文中宋" panose="02010600040101010101" pitchFamily="2" charset="-122"/>
                  </a:rPr>
                  <a:t>0.5s</a:t>
                </a:r>
                <a:r>
                  <a:rPr lang="zh-CN" altLang="en-US" b="1" dirty="0">
                    <a:ea typeface="华文中宋" panose="02010600040101010101" pitchFamily="2" charset="-122"/>
                  </a:rPr>
                  <a:t>后，落后的质点离开直线路径的一端，这时它们相隔多远（用</a:t>
                </a:r>
                <a:r>
                  <a:rPr lang="en-US" altLang="zh-CN" b="1" dirty="0">
                    <a:ea typeface="华文中宋" panose="02010600040101010101" pitchFamily="2" charset="-122"/>
                  </a:rPr>
                  <a:t>A</a:t>
                </a:r>
                <a:r>
                  <a:rPr lang="zh-CN" altLang="en-US" b="1" dirty="0">
                    <a:ea typeface="华文中宋" panose="02010600040101010101" pitchFamily="2" charset="-122"/>
                  </a:rPr>
                  <a:t>表示）？</a:t>
                </a:r>
                <a:r>
                  <a:rPr lang="en-US" altLang="zh-CN" b="1" dirty="0">
                    <a:ea typeface="华文中宋" panose="02010600040101010101" pitchFamily="2" charset="-122"/>
                    <a:sym typeface="Wingdings" panose="05000000000000000000" pitchFamily="2" charset="2"/>
                  </a:rPr>
                  <a:t> (</a:t>
                </a:r>
                <a:r>
                  <a:rPr lang="en-US" altLang="zh-CN" b="1" i="1" dirty="0">
                    <a:ea typeface="华文中宋" panose="02010600040101010101" pitchFamily="2" charset="-122"/>
                    <a:sym typeface="Wingdings" panose="05000000000000000000" pitchFamily="2" charset="2"/>
                  </a:rPr>
                  <a:t>b</a:t>
                </a:r>
                <a:r>
                  <a:rPr lang="en-US" altLang="zh-CN" b="1" dirty="0">
                    <a:ea typeface="华文中宋" panose="02010600040101010101" pitchFamily="2" charset="-122"/>
                    <a:sym typeface="Wingdings" panose="05000000000000000000" pitchFamily="2" charset="2"/>
                  </a:rPr>
                  <a:t>) </a:t>
                </a:r>
                <a:r>
                  <a:rPr lang="zh-CN" altLang="en-US" b="1" dirty="0">
                    <a:ea typeface="华文中宋" panose="02010600040101010101" pitchFamily="2" charset="-122"/>
                  </a:rPr>
                  <a:t>这时它们是沿着同一方向运动呢？还是相向运动，或是相互分离？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57BBE2F-997A-4E04-B62A-B2EB9C3C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87" y="749392"/>
                <a:ext cx="10524226" cy="2299412"/>
              </a:xfrm>
              <a:prstGeom prst="rect">
                <a:avLst/>
              </a:prstGeom>
              <a:blipFill>
                <a:blip r:embed="rId2"/>
                <a:stretch>
                  <a:fillRect l="-1043" b="-5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205C8067-2018-E401-F8CF-AB1816175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21" y="3157624"/>
            <a:ext cx="8286750" cy="1666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07326E-038C-F576-6B95-C2F5DB76D9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135"/>
          <a:stretch/>
        </p:blipFill>
        <p:spPr>
          <a:xfrm>
            <a:off x="1345123" y="4824499"/>
            <a:ext cx="7933101" cy="13365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DBE0052-B484-B5A3-4457-627EDAB45657}"/>
                  </a:ext>
                </a:extLst>
              </p14:cNvPr>
              <p14:cNvContentPartPr/>
              <p14:nvPr/>
            </p14:nvContentPartPr>
            <p14:xfrm>
              <a:off x="412920" y="247680"/>
              <a:ext cx="11754000" cy="55184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DBE0052-B484-B5A3-4457-627EDAB456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560" y="238320"/>
                <a:ext cx="1177272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39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EFA1B2-9DC9-EE1D-B361-0E39E4A4D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66"/>
          <a:stretch/>
        </p:blipFill>
        <p:spPr>
          <a:xfrm>
            <a:off x="1437401" y="348362"/>
            <a:ext cx="9048750" cy="30470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12FF01-AEC5-219A-A247-F24890B6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038" y="3518788"/>
            <a:ext cx="87534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2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6E0939-ED9B-3530-1517-B2D199E2A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514" b="69903"/>
          <a:stretch/>
        </p:blipFill>
        <p:spPr>
          <a:xfrm>
            <a:off x="0" y="399472"/>
            <a:ext cx="7877262" cy="16033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953004-729A-1FCA-55EE-A74D4B0AA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05" b="51765"/>
          <a:stretch/>
        </p:blipFill>
        <p:spPr>
          <a:xfrm>
            <a:off x="0" y="2002815"/>
            <a:ext cx="12192000" cy="10318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053F5E-1F51-6703-AFD9-B30AD399C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557" r="30573" b="18952"/>
          <a:stretch/>
        </p:blipFill>
        <p:spPr>
          <a:xfrm>
            <a:off x="721453" y="3127412"/>
            <a:ext cx="7155809" cy="15105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9B8AF2-AF03-D2BA-8FEC-728F8AF94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970"/>
          <a:stretch/>
        </p:blipFill>
        <p:spPr>
          <a:xfrm>
            <a:off x="0" y="4730755"/>
            <a:ext cx="12192000" cy="10318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E0479D8-ABAB-6EE7-9F0D-27A86496F507}"/>
                  </a:ext>
                </a:extLst>
              </p14:cNvPr>
              <p14:cNvContentPartPr/>
              <p14:nvPr/>
            </p14:nvContentPartPr>
            <p14:xfrm>
              <a:off x="184320" y="152280"/>
              <a:ext cx="11493720" cy="46929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E0479D8-ABAB-6EE7-9F0D-27A86496F5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60" y="142920"/>
                <a:ext cx="11512440" cy="47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69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>
            <a:extLst>
              <a:ext uri="{FF2B5EF4-FFF2-40B4-BE49-F238E27FC236}">
                <a16:creationId xmlns:a16="http://schemas.microsoft.com/office/drawing/2014/main" id="{ABF84115-AA7C-4773-900E-2A11E95CDFDA}"/>
              </a:ext>
            </a:extLst>
          </p:cNvPr>
          <p:cNvSpPr txBox="1"/>
          <p:nvPr/>
        </p:nvSpPr>
        <p:spPr>
          <a:xfrm>
            <a:off x="674297" y="585968"/>
            <a:ext cx="10843405" cy="16094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6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b="1" dirty="0">
                <a:ea typeface="华文中宋" panose="02010600040101010101" pitchFamily="2" charset="-122"/>
              </a:rPr>
              <a:t>3. </a:t>
            </a:r>
            <a:r>
              <a:rPr lang="zh-CN" altLang="en-US" b="1" dirty="0">
                <a:ea typeface="华文中宋" panose="02010600040101010101" pitchFamily="2" charset="-122"/>
              </a:rPr>
              <a:t>一物体沿 </a:t>
            </a:r>
            <a:r>
              <a:rPr lang="en-US" altLang="zh-CN" b="1" i="1" dirty="0">
                <a:ea typeface="华文中宋" panose="02010600040101010101" pitchFamily="2" charset="-122"/>
              </a:rPr>
              <a:t>x </a:t>
            </a:r>
            <a:r>
              <a:rPr lang="zh-CN" altLang="en-US" b="1" dirty="0">
                <a:ea typeface="华文中宋" panose="02010600040101010101" pitchFamily="2" charset="-122"/>
              </a:rPr>
              <a:t>轴作谐振动，振幅为 </a:t>
            </a:r>
            <a:r>
              <a:rPr lang="en-US" altLang="zh-CN" b="1" dirty="0">
                <a:ea typeface="华文中宋" panose="02010600040101010101" pitchFamily="2" charset="-122"/>
              </a:rPr>
              <a:t>10.0cm</a:t>
            </a:r>
            <a:r>
              <a:rPr lang="zh-CN" altLang="en-US" b="1" dirty="0">
                <a:ea typeface="华文中宋" panose="02010600040101010101" pitchFamily="2" charset="-122"/>
              </a:rPr>
              <a:t>，周期为 </a:t>
            </a:r>
            <a:r>
              <a:rPr lang="en-US" altLang="zh-CN" b="1" dirty="0">
                <a:ea typeface="华文中宋" panose="02010600040101010101" pitchFamily="2" charset="-122"/>
              </a:rPr>
              <a:t>2.0s</a:t>
            </a:r>
            <a:r>
              <a:rPr lang="zh-CN" altLang="en-US" b="1" dirty="0">
                <a:ea typeface="华文中宋" panose="02010600040101010101" pitchFamily="2" charset="-122"/>
              </a:rPr>
              <a:t>，在 </a:t>
            </a:r>
            <a:r>
              <a:rPr lang="en-US" altLang="zh-CN" b="1" i="1" dirty="0">
                <a:ea typeface="华文中宋" panose="02010600040101010101" pitchFamily="2" charset="-122"/>
              </a:rPr>
              <a:t>t</a:t>
            </a:r>
            <a:r>
              <a:rPr lang="en-US" altLang="zh-CN" b="1" dirty="0">
                <a:ea typeface="华文中宋" panose="02010600040101010101" pitchFamily="2" charset="-122"/>
              </a:rPr>
              <a:t>=0 </a:t>
            </a:r>
            <a:r>
              <a:rPr lang="zh-CN" altLang="en-US" b="1" dirty="0">
                <a:ea typeface="华文中宋" panose="02010600040101010101" pitchFamily="2" charset="-122"/>
              </a:rPr>
              <a:t>时，坐标为 </a:t>
            </a:r>
            <a:r>
              <a:rPr lang="en-US" altLang="zh-CN" b="1" dirty="0">
                <a:ea typeface="华文中宋" panose="02010600040101010101" pitchFamily="2" charset="-122"/>
              </a:rPr>
              <a:t>5.0cm</a:t>
            </a:r>
            <a:r>
              <a:rPr lang="zh-CN" altLang="en-US" b="1" dirty="0">
                <a:ea typeface="华文中宋" panose="02010600040101010101" pitchFamily="2" charset="-122"/>
              </a:rPr>
              <a:t>，且向 </a:t>
            </a:r>
            <a:r>
              <a:rPr lang="en-US" altLang="zh-CN" b="1" i="1" dirty="0">
                <a:ea typeface="华文中宋" panose="02010600040101010101" pitchFamily="2" charset="-122"/>
              </a:rPr>
              <a:t>x </a:t>
            </a:r>
            <a:r>
              <a:rPr lang="zh-CN" altLang="en-US" b="1" dirty="0">
                <a:ea typeface="华文中宋" panose="02010600040101010101" pitchFamily="2" charset="-122"/>
              </a:rPr>
              <a:t>轴负方向运动。求在 </a:t>
            </a:r>
            <a:r>
              <a:rPr lang="en-US" altLang="zh-CN" b="1" i="1" dirty="0">
                <a:ea typeface="华文中宋" panose="02010600040101010101" pitchFamily="2" charset="-122"/>
              </a:rPr>
              <a:t>x</a:t>
            </a:r>
            <a:r>
              <a:rPr lang="en-US" altLang="zh-CN" b="1" dirty="0">
                <a:ea typeface="华文中宋" panose="02010600040101010101" pitchFamily="2" charset="-122"/>
              </a:rPr>
              <a:t>=-0.60</a:t>
            </a:r>
            <a:r>
              <a:rPr lang="zh-CN" altLang="en-US" b="1" dirty="0">
                <a:ea typeface="华文中宋" panose="02010600040101010101" pitchFamily="2" charset="-122"/>
              </a:rPr>
              <a:t> </a:t>
            </a:r>
            <a:r>
              <a:rPr lang="en-US" altLang="zh-CN" b="1" dirty="0">
                <a:ea typeface="华文中宋" panose="02010600040101010101" pitchFamily="2" charset="-122"/>
              </a:rPr>
              <a:t>cm</a:t>
            </a:r>
            <a:r>
              <a:rPr lang="zh-CN" altLang="en-US" b="1" dirty="0">
                <a:ea typeface="华文中宋" panose="02010600040101010101" pitchFamily="2" charset="-122"/>
              </a:rPr>
              <a:t>处，沿 </a:t>
            </a:r>
            <a:r>
              <a:rPr lang="en-US" altLang="zh-CN" b="1" i="1" dirty="0">
                <a:ea typeface="华文中宋" panose="02010600040101010101" pitchFamily="2" charset="-122"/>
              </a:rPr>
              <a:t>x </a:t>
            </a:r>
            <a:r>
              <a:rPr lang="zh-CN" altLang="en-US" b="1" dirty="0">
                <a:ea typeface="华文中宋" panose="02010600040101010101" pitchFamily="2" charset="-122"/>
              </a:rPr>
              <a:t>轴负方向运动时，物体的速度和加速度以及它从这个位置回到平衡位置所需最短时间。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C88EE0-B20A-5E34-C50A-576E66258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42" r="51858" b="63436"/>
          <a:stretch/>
        </p:blipFill>
        <p:spPr>
          <a:xfrm>
            <a:off x="773948" y="2290195"/>
            <a:ext cx="4534007" cy="12164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5A4A284-D7D3-03D2-7768-3B8A60C41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83" r="47464" b="43786"/>
          <a:stretch/>
        </p:blipFill>
        <p:spPr>
          <a:xfrm>
            <a:off x="1401983" y="3601410"/>
            <a:ext cx="4364831" cy="106120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9E67CF-8CDE-2670-9DA9-E44D7DFC8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20" t="12035" b="66436"/>
          <a:stretch/>
        </p:blipFill>
        <p:spPr>
          <a:xfrm>
            <a:off x="6988029" y="3367785"/>
            <a:ext cx="3187815" cy="1528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8EA30A-6F45-33D5-A91F-25840E6DB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23" r="32768" b="15865"/>
          <a:stretch/>
        </p:blipFill>
        <p:spPr>
          <a:xfrm>
            <a:off x="872871" y="4753941"/>
            <a:ext cx="4993519" cy="15180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8DC2246-E64A-0E26-152E-1AE2075FAAAE}"/>
                  </a:ext>
                </a:extLst>
              </p14:cNvPr>
              <p14:cNvContentPartPr/>
              <p14:nvPr/>
            </p14:nvContentPartPr>
            <p14:xfrm>
              <a:off x="1320840" y="1066680"/>
              <a:ext cx="9500040" cy="530892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8DC2246-E64A-0E26-152E-1AE2075FAA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1480" y="1057320"/>
                <a:ext cx="9518760" cy="532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6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6925B3-3CE4-A43F-F9D9-E66F1C128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44"/>
          <a:stretch/>
        </p:blipFill>
        <p:spPr>
          <a:xfrm>
            <a:off x="1084060" y="138736"/>
            <a:ext cx="9156980" cy="10689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9602AF-045D-7CC6-75DE-0A375B657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71" t="33675" b="43348"/>
          <a:stretch/>
        </p:blipFill>
        <p:spPr>
          <a:xfrm>
            <a:off x="7415843" y="716349"/>
            <a:ext cx="3030747" cy="17291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0C4268-E7CF-52E6-FEEF-1F10D9A64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971" t="56853" r="2608" b="17558"/>
          <a:stretch/>
        </p:blipFill>
        <p:spPr>
          <a:xfrm>
            <a:off x="9427788" y="3429000"/>
            <a:ext cx="2764212" cy="19233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72D319-DBB1-640D-461E-06298DE45F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92"/>
          <a:stretch/>
        </p:blipFill>
        <p:spPr>
          <a:xfrm>
            <a:off x="1257322" y="2445488"/>
            <a:ext cx="7980628" cy="642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EA89EA-2D5E-B61B-EE7F-9223C3DD89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36"/>
          <a:stretch/>
        </p:blipFill>
        <p:spPr>
          <a:xfrm>
            <a:off x="1257322" y="3264740"/>
            <a:ext cx="7791788" cy="16515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9ED4D67-1D5A-E9C2-296B-0A63A2C3B824}"/>
                  </a:ext>
                </a:extLst>
              </p14:cNvPr>
              <p14:cNvContentPartPr/>
              <p14:nvPr/>
            </p14:nvContentPartPr>
            <p14:xfrm>
              <a:off x="1746360" y="501480"/>
              <a:ext cx="9474480" cy="49917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9ED4D67-1D5A-E9C2-296B-0A63A2C3B8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7000" y="492120"/>
                <a:ext cx="9493200" cy="501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4568" y="474752"/>
            <a:ext cx="10530840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一轻弹簧的劲度系数为</a:t>
            </a:r>
            <a:r>
              <a:rPr lang="en-US" altLang="zh-CN" sz="26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，下端悬一质量为</a:t>
            </a:r>
            <a:r>
              <a:rPr lang="zh-CN" altLang="en-US" sz="26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的盘子，今 有一质量为</a:t>
            </a:r>
            <a:r>
              <a:rPr lang="zh-CN" altLang="en-US" sz="26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的物体从离盘底</a:t>
            </a:r>
            <a:r>
              <a:rPr lang="en-US" altLang="zh-CN" sz="2600" b="1" i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高处自由下落到盘中，并和盘子粘在一起，于是盘于开始振动。</a:t>
            </a:r>
          </a:p>
          <a:p>
            <a:pPr>
              <a:lnSpc>
                <a:spcPct val="130000"/>
              </a:lnSpc>
            </a:pP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</a:t>
            </a:r>
            <a:r>
              <a:rPr lang="en-US" altLang="zh-CN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求此时的振动周期与空盘子作振动时的同期的比值?</a:t>
            </a:r>
          </a:p>
          <a:p>
            <a:pPr>
              <a:lnSpc>
                <a:spcPct val="130000"/>
              </a:lnSpc>
            </a:pPr>
            <a:r>
              <a:rPr lang="zh-CN" altLang="en-US" sz="26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取物体落入盘中后的平衡位置为坐标原点，坐标的正方向向下，并以碰撞结東时开时计时，试写出振动的振幅和振动方程。</a:t>
            </a:r>
          </a:p>
          <a:p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20" y="3757847"/>
            <a:ext cx="2385516" cy="2862618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86A55BD8-DDCF-1BF2-3579-233840E5019F}"/>
                  </a:ext>
                </a:extLst>
              </p14:cNvPr>
              <p14:cNvContentPartPr/>
              <p14:nvPr/>
            </p14:nvContentPartPr>
            <p14:xfrm>
              <a:off x="4584600" y="1447920"/>
              <a:ext cx="5988600" cy="51501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86A55BD8-DDCF-1BF2-3579-233840E501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5240" y="1438560"/>
                <a:ext cx="6007320" cy="516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38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97951"/>
            <a:ext cx="10515600" cy="3570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当振子距离平衡位置为</a:t>
            </a:r>
            <a:r>
              <a:rPr lang="en-US" altLang="zh-CN" sz="2000" i="1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时，振子受到的作用力为：</a:t>
            </a:r>
            <a:endParaRPr lang="en-US" altLang="zh-CN" sz="2000" dirty="0">
              <a:latin typeface="Times New Roman" panose="02020603050405020304" pitchFamily="18" charset="0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642539" y="2078073"/>
                <a:ext cx="4906921" cy="674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𝑚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𝑀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𝑔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𝑘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𝑚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𝑘</m:t>
                              </m:r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𝑔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539" y="2078073"/>
                <a:ext cx="4906921" cy="67499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838200" y="315466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所以物体的振动是简谐振动。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38200" y="4125746"/>
                <a:ext cx="10515600" cy="16280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根据简谐振动的周期公式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=2</m:t>
                    </m:r>
                    <m:r>
                      <m:rPr>
                        <m:sty m:val="p"/>
                      </m:rPr>
                      <a:rPr lang="el-GR" altLang="zh-CN" sz="2000" b="0" i="1" smtClean="0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π</m:t>
                    </m:r>
                    <m:rad>
                      <m:radPr>
                        <m:degHide m:val="on"/>
                        <m:ctrlPr>
                          <a:rPr lang="el-GR" altLang="zh-CN" sz="2000" b="0" i="1" smtClean="0">
                            <a:latin typeface="Cambria Math" panose="02040503050406030204" pitchFamily="18" charset="0"/>
                            <a:ea typeface="仿宋" panose="02010609060101010101" pitchFamily="49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l-GR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仿宋" panose="02010609060101010101" pitchFamily="49" charset="-122"/>
                              </a:rPr>
                              <m:t>𝑘</m:t>
                            </m:r>
                          </m:den>
                        </m:f>
                      </m:e>
                    </m:rad>
                    <m:r>
                      <a:rPr lang="zh-CN" altLang="en-US" sz="2000" i="1">
                        <a:latin typeface="Cambria Math" panose="02040503050406030204" pitchFamily="18" charset="0"/>
                        <a:ea typeface="仿宋" panose="02010609060101010101" pitchFamily="49" charset="-122"/>
                      </a:rPr>
                      <m:t>可以</m:t>
                    </m:r>
                  </m:oMath>
                </a14:m>
                <a:r>
                  <a:rPr lang="zh-CN" altLang="en-US" sz="2000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得到：</a:t>
                </a:r>
                <a:endParaRPr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仿宋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𝑀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仿宋" panose="02010609060101010101" pitchFamily="49" charset="-122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25746"/>
                <a:ext cx="10515600" cy="1628010"/>
              </a:xfrm>
              <a:prstGeom prst="rect">
                <a:avLst/>
              </a:prstGeom>
              <a:blipFill rotWithShape="1">
                <a:blip r:embed="rId3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838200" y="851620"/>
            <a:ext cx="86367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zh-CN" altLang="en-US" sz="20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求此时的振动周期与空盘子作振动时的周期的比值</a:t>
            </a:r>
            <a:r>
              <a:rPr lang="en-US" altLang="zh-CN" sz="20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?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77CA8C-35CD-4443-864E-59BA7170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205" y="1528728"/>
            <a:ext cx="1944793" cy="25788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3D896CA7-14AA-C3FE-EC04-BCC95A0352FE}"/>
                  </a:ext>
                </a:extLst>
              </p14:cNvPr>
              <p14:cNvContentPartPr/>
              <p14:nvPr/>
            </p14:nvContentPartPr>
            <p14:xfrm>
              <a:off x="1092240" y="2349360"/>
              <a:ext cx="7296480" cy="130212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3D896CA7-14AA-C3FE-EC04-BCC95A0352F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880" y="2340000"/>
                <a:ext cx="7315200" cy="132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ldLvl="0" animBg="1"/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2027</Words>
  <Application>Microsoft Office PowerPoint</Application>
  <PresentationFormat>宽屏</PresentationFormat>
  <Paragraphs>111</Paragraphs>
  <Slides>21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等线 Light</vt:lpstr>
      <vt:lpstr>仿宋</vt:lpstr>
      <vt:lpstr>宋体</vt:lpstr>
      <vt:lpstr>Arial</vt:lpstr>
      <vt:lpstr>Cambria Math</vt:lpstr>
      <vt:lpstr>Times New Roman</vt:lpstr>
      <vt:lpstr>Office 主题​​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物体与托盘粘结在一起的过程用时极短，因此可以应用动量守恒定律来计算初始时刻的初速度，计算如下：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Erhu</dc:creator>
  <cp:lastModifiedBy>cheng pengxiang</cp:lastModifiedBy>
  <cp:revision>6</cp:revision>
  <dcterms:created xsi:type="dcterms:W3CDTF">2022-09-14T07:33:30Z</dcterms:created>
  <dcterms:modified xsi:type="dcterms:W3CDTF">2022-09-27T12:51:42Z</dcterms:modified>
</cp:coreProperties>
</file>